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0" r:id="rId5"/>
    <p:sldId id="256" r:id="rId6"/>
    <p:sldId id="392" r:id="rId7"/>
    <p:sldId id="414" r:id="rId8"/>
    <p:sldId id="403" r:id="rId9"/>
    <p:sldId id="415" r:id="rId10"/>
    <p:sldId id="423" r:id="rId11"/>
    <p:sldId id="421" r:id="rId12"/>
    <p:sldId id="413" r:id="rId13"/>
    <p:sldId id="420" r:id="rId14"/>
    <p:sldId id="405" r:id="rId15"/>
    <p:sldId id="418" r:id="rId16"/>
    <p:sldId id="409" r:id="rId17"/>
    <p:sldId id="417" r:id="rId18"/>
    <p:sldId id="424" r:id="rId19"/>
    <p:sldId id="425" r:id="rId20"/>
    <p:sldId id="426" r:id="rId21"/>
    <p:sldId id="419" r:id="rId22"/>
    <p:sldId id="411" r:id="rId23"/>
    <p:sldId id="422" r:id="rId24"/>
    <p:sldId id="406" r:id="rId25"/>
    <p:sldId id="402" r:id="rId2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6AD5C8-DD53-4C1E-B11F-0898CE3441F5}">
          <p14:sldIdLst>
            <p14:sldId id="260"/>
            <p14:sldId id="256"/>
            <p14:sldId id="392"/>
          </p14:sldIdLst>
        </p14:section>
        <p14:section name="Summary Section" id="{E393F4D9-DB89-4C33-9BA1-04B3356CCF39}">
          <p14:sldIdLst>
            <p14:sldId id="414"/>
          </p14:sldIdLst>
        </p14:section>
        <p14:section name="Background" id="{1D783B08-803D-4231-BEBC-6CA2495E7633}">
          <p14:sldIdLst>
            <p14:sldId id="403"/>
            <p14:sldId id="415"/>
            <p14:sldId id="423"/>
          </p14:sldIdLst>
        </p14:section>
        <p14:section name="Untitled Section" id="{1A9D29A4-266E-4C31-B2F2-4A988B309F24}">
          <p14:sldIdLst>
            <p14:sldId id="421"/>
            <p14:sldId id="413"/>
          </p14:sldIdLst>
        </p14:section>
        <p14:section name="Example 2" id="{DA069E1B-EA5C-4AA4-9F0B-67727BDBE55E}">
          <p14:sldIdLst>
            <p14:sldId id="420"/>
            <p14:sldId id="405"/>
          </p14:sldIdLst>
        </p14:section>
        <p14:section name="Untitled Section" id="{620860BF-67A6-4B29-B079-4B31566F53E8}">
          <p14:sldIdLst>
            <p14:sldId id="418"/>
            <p14:sldId id="409"/>
          </p14:sldIdLst>
        </p14:section>
        <p14:section name="Untitled Section" id="{22C21C7E-96C6-44F5-8967-D07746B79E99}">
          <p14:sldIdLst>
            <p14:sldId id="417"/>
            <p14:sldId id="424"/>
            <p14:sldId id="425"/>
            <p14:sldId id="426"/>
          </p14:sldIdLst>
        </p14:section>
        <p14:section name="Untitled Section" id="{000354AA-1B09-4559-BB37-7A4A7BCE150D}">
          <p14:sldIdLst>
            <p14:sldId id="419"/>
            <p14:sldId id="411"/>
          </p14:sldIdLst>
        </p14:section>
        <p14:section name="Example 3" id="{56F35CE8-C56B-47A3-8971-1494E061B8C8}">
          <p14:sldIdLst>
            <p14:sldId id="422"/>
            <p14:sldId id="406"/>
          </p14:sldIdLst>
        </p14:section>
        <p14:section name="Conclusion" id="{44C1844C-457B-4A7C-9F94-C0DA11FA2C98}">
          <p14:sldIdLst>
            <p14:sldId id="4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5C0346-7B9C-7092-0DE8-0B7EB85952FF}" name="Karoline Lund Nielsen" initials="KN" userId="S::karoni@sdu.dk::5f4705a2-4e03-4173-b0d8-eb6cfe80c4cd" providerId="AD"/>
  <p188:author id="{07EA9557-4997-5914-688A-C847BB2B6C62}" name="Søren Sindberg Jensen" initials="SJ" userId="S::sindberg@sdu.dk::f80678bf-dafa-402d-9ece-56b36c18a4d7" providerId="AD"/>
  <p188:author id="{35C51074-476B-5DFB-0F3C-ABC8941FA933}" name="Livia Lund Ejdesgaard" initials="LE" userId="S::livie@sdu.dk::3086ce4c-c64f-4acd-ae6c-f4870cd5a6f2" providerId="AD"/>
  <p188:author id="{C86662B5-280C-5450-97FA-BE41E3DABB2C}" name="Gro Hellesdatter Jacobsen" initials="" userId="S::GHJA@sdu.dk::b383fdf6-f882-44f6-9325-e60abd31a2aa" providerId="AD"/>
  <p188:author id="{B195AFD2-D848-635B-D4F0-6B48D33D7B95}" name="Gro Hellesdatter Jacobsen" initials="GJ" userId="S::VQ46ZS@id.aau.dk::ea756159-9c04-45d6-bf35-35ea0291f7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6"/>
    <a:srgbClr val="CD0057"/>
    <a:srgbClr val="2F2A85"/>
    <a:srgbClr val="FF9933"/>
    <a:srgbClr val="008000"/>
    <a:srgbClr val="2F2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D6F90-230F-C9B2-0725-0DF61A1F591A}" v="21" dt="2025-06-04T12:12:24.648"/>
    <p1510:client id="{A2EFCBCC-45C0-4BF1-A513-F6FB3C8EF705}" v="12" dt="2025-06-04T11:52:04.548"/>
    <p1510:client id="{E9E44D3D-FE6B-4D9F-A97F-F9995ADE6368}" v="67" dt="2025-06-05T05:49:44.652"/>
    <p1510:client id="{F065F6EE-F6BC-40B7-B258-DFEB262C295A}" v="23" dt="2025-06-05T04:59:07.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752" autoAdjust="0"/>
  </p:normalViewPr>
  <p:slideViewPr>
    <p:cSldViewPr snapToGrid="0">
      <p:cViewPr varScale="1">
        <p:scale>
          <a:sx n="61" d="100"/>
          <a:sy n="61" d="100"/>
        </p:scale>
        <p:origin x="72"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Brown (ribr)" userId="S::ribr_pha.dk#ext#@syddanskuni.onmicrosoft.com::2966bb73-1925-45f9-b509-76aa507a3be4" providerId="AD" clId="Web-{064BA6C9-6877-11CB-DE43-2CD60CE62C88}"/>
    <pc:docChg chg="modSld">
      <pc:chgData name="Rikke Brown (ribr)" userId="S::ribr_pha.dk#ext#@syddanskuni.onmicrosoft.com::2966bb73-1925-45f9-b509-76aa507a3be4" providerId="AD" clId="Web-{064BA6C9-6877-11CB-DE43-2CD60CE62C88}" dt="2025-05-31T15:43:07.050" v="9" actId="20577"/>
      <pc:docMkLst>
        <pc:docMk/>
      </pc:docMkLst>
      <pc:sldChg chg="modSp">
        <pc:chgData name="Rikke Brown (ribr)" userId="S::ribr_pha.dk#ext#@syddanskuni.onmicrosoft.com::2966bb73-1925-45f9-b509-76aa507a3be4" providerId="AD" clId="Web-{064BA6C9-6877-11CB-DE43-2CD60CE62C88}" dt="2025-05-31T15:43:07.050" v="9" actId="20577"/>
        <pc:sldMkLst>
          <pc:docMk/>
          <pc:sldMk cId="3869561106" sldId="260"/>
        </pc:sldMkLst>
        <pc:spChg chg="mod">
          <ac:chgData name="Rikke Brown (ribr)" userId="S::ribr_pha.dk#ext#@syddanskuni.onmicrosoft.com::2966bb73-1925-45f9-b509-76aa507a3be4" providerId="AD" clId="Web-{064BA6C9-6877-11CB-DE43-2CD60CE62C88}" dt="2025-05-31T15:43:07.050" v="9" actId="20577"/>
          <ac:spMkLst>
            <pc:docMk/>
            <pc:sldMk cId="3869561106" sldId="260"/>
            <ac:spMk id="3" creationId="{E6BE8AA9-F595-B2CB-74BA-3F995B4F912E}"/>
          </ac:spMkLst>
        </pc:spChg>
      </pc:sldChg>
    </pc:docChg>
  </pc:docChgLst>
  <pc:docChgLst>
    <pc:chgData name="Rikke Brown (ribr)" userId="S::ribr_pha.dk#ext#@syddanskuni.onmicrosoft.com::2966bb73-1925-45f9-b509-76aa507a3be4" providerId="AD" clId="Web-{5224CA95-AE0D-7F1B-24FE-A263E2D78940}"/>
    <pc:docChg chg="modSld">
      <pc:chgData name="Rikke Brown (ribr)" userId="S::ribr_pha.dk#ext#@syddanskuni.onmicrosoft.com::2966bb73-1925-45f9-b509-76aa507a3be4" providerId="AD" clId="Web-{5224CA95-AE0D-7F1B-24FE-A263E2D78940}" dt="2025-06-01T09:33:31.515" v="5" actId="20577"/>
      <pc:docMkLst>
        <pc:docMk/>
      </pc:docMkLst>
      <pc:sldChg chg="modSp">
        <pc:chgData name="Rikke Brown (ribr)" userId="S::ribr_pha.dk#ext#@syddanskuni.onmicrosoft.com::2966bb73-1925-45f9-b509-76aa507a3be4" providerId="AD" clId="Web-{5224CA95-AE0D-7F1B-24FE-A263E2D78940}" dt="2025-06-01T09:32:41.607" v="3" actId="20577"/>
        <pc:sldMkLst>
          <pc:docMk/>
          <pc:sldMk cId="4042666331" sldId="424"/>
        </pc:sldMkLst>
        <pc:spChg chg="mod">
          <ac:chgData name="Rikke Brown (ribr)" userId="S::ribr_pha.dk#ext#@syddanskuni.onmicrosoft.com::2966bb73-1925-45f9-b509-76aa507a3be4" providerId="AD" clId="Web-{5224CA95-AE0D-7F1B-24FE-A263E2D78940}" dt="2025-06-01T09:32:41.607" v="3" actId="20577"/>
          <ac:spMkLst>
            <pc:docMk/>
            <pc:sldMk cId="4042666331" sldId="424"/>
            <ac:spMk id="3" creationId="{C1D1A9F9-D27A-84C5-2D78-52AFB2FD5405}"/>
          </ac:spMkLst>
        </pc:spChg>
      </pc:sldChg>
      <pc:sldChg chg="modSp">
        <pc:chgData name="Rikke Brown (ribr)" userId="S::ribr_pha.dk#ext#@syddanskuni.onmicrosoft.com::2966bb73-1925-45f9-b509-76aa507a3be4" providerId="AD" clId="Web-{5224CA95-AE0D-7F1B-24FE-A263E2D78940}" dt="2025-06-01T09:33:31.515" v="5" actId="20577"/>
        <pc:sldMkLst>
          <pc:docMk/>
          <pc:sldMk cId="1360282408" sldId="426"/>
        </pc:sldMkLst>
        <pc:spChg chg="mod">
          <ac:chgData name="Rikke Brown (ribr)" userId="S::ribr_pha.dk#ext#@syddanskuni.onmicrosoft.com::2966bb73-1925-45f9-b509-76aa507a3be4" providerId="AD" clId="Web-{5224CA95-AE0D-7F1B-24FE-A263E2D78940}" dt="2025-06-01T09:33:31.515" v="5" actId="20577"/>
          <ac:spMkLst>
            <pc:docMk/>
            <pc:sldMk cId="1360282408" sldId="426"/>
            <ac:spMk id="3" creationId="{C1D1A9F9-D27A-84C5-2D78-52AFB2FD5405}"/>
          </ac:spMkLst>
        </pc:spChg>
      </pc:sldChg>
    </pc:docChg>
  </pc:docChgLst>
  <pc:docChgLst>
    <pc:chgData name="Livia Lund Ejdesgaard" userId="3086ce4c-c64f-4acd-ae6c-f4870cd5a6f2" providerId="ADAL" clId="{E9E44D3D-FE6B-4D9F-A97F-F9995ADE6368}"/>
    <pc:docChg chg="undo custSel addSld delSld modSld modSection">
      <pc:chgData name="Livia Lund Ejdesgaard" userId="3086ce4c-c64f-4acd-ae6c-f4870cd5a6f2" providerId="ADAL" clId="{E9E44D3D-FE6B-4D9F-A97F-F9995ADE6368}" dt="2025-06-05T05:49:44.652" v="1618"/>
      <pc:docMkLst>
        <pc:docMk/>
      </pc:docMkLst>
      <pc:sldChg chg="modSp mod">
        <pc:chgData name="Livia Lund Ejdesgaard" userId="3086ce4c-c64f-4acd-ae6c-f4870cd5a6f2" providerId="ADAL" clId="{E9E44D3D-FE6B-4D9F-A97F-F9995ADE6368}" dt="2025-05-26T09:30:59.711" v="282" actId="13926"/>
        <pc:sldMkLst>
          <pc:docMk/>
          <pc:sldMk cId="3869561106" sldId="260"/>
        </pc:sldMkLst>
        <pc:spChg chg="mod">
          <ac:chgData name="Livia Lund Ejdesgaard" userId="3086ce4c-c64f-4acd-ae6c-f4870cd5a6f2" providerId="ADAL" clId="{E9E44D3D-FE6B-4D9F-A97F-F9995ADE6368}" dt="2025-05-26T09:30:59.711" v="282" actId="13926"/>
          <ac:spMkLst>
            <pc:docMk/>
            <pc:sldMk cId="3869561106" sldId="260"/>
            <ac:spMk id="3" creationId="{E6BE8AA9-F595-B2CB-74BA-3F995B4F912E}"/>
          </ac:spMkLst>
        </pc:spChg>
      </pc:sldChg>
      <pc:sldChg chg="addSp delSp mod">
        <pc:chgData name="Livia Lund Ejdesgaard" userId="3086ce4c-c64f-4acd-ae6c-f4870cd5a6f2" providerId="ADAL" clId="{E9E44D3D-FE6B-4D9F-A97F-F9995ADE6368}" dt="2025-05-26T09:13:21.522" v="190" actId="478"/>
        <pc:sldMkLst>
          <pc:docMk/>
          <pc:sldMk cId="1444267068" sldId="402"/>
        </pc:sldMkLst>
      </pc:sldChg>
      <pc:sldChg chg="modSp mod modNotesTx">
        <pc:chgData name="Livia Lund Ejdesgaard" userId="3086ce4c-c64f-4acd-ae6c-f4870cd5a6f2" providerId="ADAL" clId="{E9E44D3D-FE6B-4D9F-A97F-F9995ADE6368}" dt="2025-05-28T11:01:28.943" v="687" actId="20577"/>
        <pc:sldMkLst>
          <pc:docMk/>
          <pc:sldMk cId="3094983358" sldId="403"/>
        </pc:sldMkLst>
        <pc:spChg chg="mod">
          <ac:chgData name="Livia Lund Ejdesgaard" userId="3086ce4c-c64f-4acd-ae6c-f4870cd5a6f2" providerId="ADAL" clId="{E9E44D3D-FE6B-4D9F-A97F-F9995ADE6368}" dt="2025-05-28T11:01:26.242" v="686" actId="20577"/>
          <ac:spMkLst>
            <pc:docMk/>
            <pc:sldMk cId="3094983358" sldId="403"/>
            <ac:spMk id="2" creationId="{E50D261C-1806-4CAD-42C2-6F0811833370}"/>
          </ac:spMkLst>
        </pc:spChg>
      </pc:sldChg>
      <pc:sldChg chg="addSp delSp modSp mod">
        <pc:chgData name="Livia Lund Ejdesgaard" userId="3086ce4c-c64f-4acd-ae6c-f4870cd5a6f2" providerId="ADAL" clId="{E9E44D3D-FE6B-4D9F-A97F-F9995ADE6368}" dt="2025-05-28T12:24:38.894" v="712" actId="1076"/>
        <pc:sldMkLst>
          <pc:docMk/>
          <pc:sldMk cId="1544840020" sldId="404"/>
        </pc:sldMkLst>
      </pc:sldChg>
      <pc:sldChg chg="addSp delSp modSp mod">
        <pc:chgData name="Livia Lund Ejdesgaard" userId="3086ce4c-c64f-4acd-ae6c-f4870cd5a6f2" providerId="ADAL" clId="{E9E44D3D-FE6B-4D9F-A97F-F9995ADE6368}" dt="2025-05-26T09:37:02.078" v="326" actId="1076"/>
        <pc:sldMkLst>
          <pc:docMk/>
          <pc:sldMk cId="3127297059" sldId="405"/>
        </pc:sldMkLst>
        <pc:spChg chg="mod">
          <ac:chgData name="Livia Lund Ejdesgaard" userId="3086ce4c-c64f-4acd-ae6c-f4870cd5a6f2" providerId="ADAL" clId="{E9E44D3D-FE6B-4D9F-A97F-F9995ADE6368}" dt="2025-05-26T09:31:48.867" v="291" actId="790"/>
          <ac:spMkLst>
            <pc:docMk/>
            <pc:sldMk cId="3127297059" sldId="405"/>
            <ac:spMk id="2" creationId="{DC3C41EC-06C0-6897-1F36-B48762463652}"/>
          </ac:spMkLst>
        </pc:spChg>
        <pc:spChg chg="mod">
          <ac:chgData name="Livia Lund Ejdesgaard" userId="3086ce4c-c64f-4acd-ae6c-f4870cd5a6f2" providerId="ADAL" clId="{E9E44D3D-FE6B-4D9F-A97F-F9995ADE6368}" dt="2025-05-26T09:31:48.867" v="291" actId="790"/>
          <ac:spMkLst>
            <pc:docMk/>
            <pc:sldMk cId="3127297059" sldId="405"/>
            <ac:spMk id="3" creationId="{1E8CFB59-09FC-5154-3976-0CAF971A88D8}"/>
          </ac:spMkLst>
        </pc:spChg>
        <pc:spChg chg="mod">
          <ac:chgData name="Livia Lund Ejdesgaard" userId="3086ce4c-c64f-4acd-ae6c-f4870cd5a6f2" providerId="ADAL" clId="{E9E44D3D-FE6B-4D9F-A97F-F9995ADE6368}" dt="2025-05-26T09:31:48.867" v="291" actId="790"/>
          <ac:spMkLst>
            <pc:docMk/>
            <pc:sldMk cId="3127297059" sldId="405"/>
            <ac:spMk id="12" creationId="{54C9D1E0-B48A-B8AE-861D-F85CD97C475E}"/>
          </ac:spMkLst>
        </pc:spChg>
        <pc:spChg chg="mod">
          <ac:chgData name="Livia Lund Ejdesgaard" userId="3086ce4c-c64f-4acd-ae6c-f4870cd5a6f2" providerId="ADAL" clId="{E9E44D3D-FE6B-4D9F-A97F-F9995ADE6368}" dt="2025-05-26T09:31:48.867" v="291" actId="790"/>
          <ac:spMkLst>
            <pc:docMk/>
            <pc:sldMk cId="3127297059" sldId="405"/>
            <ac:spMk id="15" creationId="{ADC7CFE9-B27D-DB55-3B9F-CCC19C51FDCF}"/>
          </ac:spMkLst>
        </pc:spChg>
        <pc:spChg chg="mod">
          <ac:chgData name="Livia Lund Ejdesgaard" userId="3086ce4c-c64f-4acd-ae6c-f4870cd5a6f2" providerId="ADAL" clId="{E9E44D3D-FE6B-4D9F-A97F-F9995ADE6368}" dt="2025-05-26T09:31:48.867" v="291" actId="790"/>
          <ac:spMkLst>
            <pc:docMk/>
            <pc:sldMk cId="3127297059" sldId="405"/>
            <ac:spMk id="16" creationId="{360B017C-574A-19A5-8E8A-D8DE4C36DE3E}"/>
          </ac:spMkLst>
        </pc:spChg>
      </pc:sldChg>
      <pc:sldChg chg="modSp mod">
        <pc:chgData name="Livia Lund Ejdesgaard" userId="3086ce4c-c64f-4acd-ae6c-f4870cd5a6f2" providerId="ADAL" clId="{E9E44D3D-FE6B-4D9F-A97F-F9995ADE6368}" dt="2025-05-28T11:00:52.008" v="679" actId="20577"/>
        <pc:sldMkLst>
          <pc:docMk/>
          <pc:sldMk cId="30206123" sldId="406"/>
        </pc:sldMkLst>
        <pc:spChg chg="mod">
          <ac:chgData name="Livia Lund Ejdesgaard" userId="3086ce4c-c64f-4acd-ae6c-f4870cd5a6f2" providerId="ADAL" clId="{E9E44D3D-FE6B-4D9F-A97F-F9995ADE6368}" dt="2025-05-28T11:00:52.008" v="679" actId="20577"/>
          <ac:spMkLst>
            <pc:docMk/>
            <pc:sldMk cId="30206123" sldId="406"/>
            <ac:spMk id="2" creationId="{BF4AE414-E452-A2F6-17E1-105CEE90E580}"/>
          </ac:spMkLst>
        </pc:spChg>
      </pc:sldChg>
      <pc:sldChg chg="addSp delSp modSp add del mod delAnim modAnim">
        <pc:chgData name="Livia Lund Ejdesgaard" userId="3086ce4c-c64f-4acd-ae6c-f4870cd5a6f2" providerId="ADAL" clId="{E9E44D3D-FE6B-4D9F-A97F-F9995ADE6368}" dt="2025-05-28T15:18:28.882" v="1401" actId="47"/>
        <pc:sldMkLst>
          <pc:docMk/>
          <pc:sldMk cId="3253193414" sldId="407"/>
        </pc:sldMkLst>
      </pc:sldChg>
      <pc:sldChg chg="modSp add del mod modNotesTx">
        <pc:chgData name="Livia Lund Ejdesgaard" userId="3086ce4c-c64f-4acd-ae6c-f4870cd5a6f2" providerId="ADAL" clId="{E9E44D3D-FE6B-4D9F-A97F-F9995ADE6368}" dt="2025-05-26T09:35:53.069" v="299" actId="2696"/>
        <pc:sldMkLst>
          <pc:docMk/>
          <pc:sldMk cId="2686019875" sldId="408"/>
        </pc:sldMkLst>
      </pc:sldChg>
      <pc:sldChg chg="new del">
        <pc:chgData name="Livia Lund Ejdesgaard" userId="3086ce4c-c64f-4acd-ae6c-f4870cd5a6f2" providerId="ADAL" clId="{E9E44D3D-FE6B-4D9F-A97F-F9995ADE6368}" dt="2025-05-26T08:56:19.653" v="39" actId="680"/>
        <pc:sldMkLst>
          <pc:docMk/>
          <pc:sldMk cId="562464861" sldId="409"/>
        </pc:sldMkLst>
      </pc:sldChg>
      <pc:sldChg chg="modSp add mod">
        <pc:chgData name="Livia Lund Ejdesgaard" userId="3086ce4c-c64f-4acd-ae6c-f4870cd5a6f2" providerId="ADAL" clId="{E9E44D3D-FE6B-4D9F-A97F-F9995ADE6368}" dt="2025-05-26T09:09:43.580" v="178" actId="20577"/>
        <pc:sldMkLst>
          <pc:docMk/>
          <pc:sldMk cId="1543602857" sldId="409"/>
        </pc:sldMkLst>
        <pc:spChg chg="mod">
          <ac:chgData name="Livia Lund Ejdesgaard" userId="3086ce4c-c64f-4acd-ae6c-f4870cd5a6f2" providerId="ADAL" clId="{E9E44D3D-FE6B-4D9F-A97F-F9995ADE6368}" dt="2025-05-26T09:09:43.580" v="178" actId="20577"/>
          <ac:spMkLst>
            <pc:docMk/>
            <pc:sldMk cId="1543602857" sldId="409"/>
            <ac:spMk id="2" creationId="{BA8CB9E2-28EC-1B83-4A22-887E90D8B20F}"/>
          </ac:spMkLst>
        </pc:spChg>
        <pc:spChg chg="mod">
          <ac:chgData name="Livia Lund Ejdesgaard" userId="3086ce4c-c64f-4acd-ae6c-f4870cd5a6f2" providerId="ADAL" clId="{E9E44D3D-FE6B-4D9F-A97F-F9995ADE6368}" dt="2025-05-26T08:57:04.944" v="88" actId="20577"/>
          <ac:spMkLst>
            <pc:docMk/>
            <pc:sldMk cId="1543602857" sldId="409"/>
            <ac:spMk id="3" creationId="{07CF8F4E-1D4C-6D26-3702-7923044C8620}"/>
          </ac:spMkLst>
        </pc:spChg>
      </pc:sldChg>
      <pc:sldChg chg="new del">
        <pc:chgData name="Livia Lund Ejdesgaard" userId="3086ce4c-c64f-4acd-ae6c-f4870cd5a6f2" providerId="ADAL" clId="{E9E44D3D-FE6B-4D9F-A97F-F9995ADE6368}" dt="2025-05-26T08:56:13.330" v="37" actId="47"/>
        <pc:sldMkLst>
          <pc:docMk/>
          <pc:sldMk cId="1945286746" sldId="409"/>
        </pc:sldMkLst>
      </pc:sldChg>
      <pc:sldChg chg="modSp add mod">
        <pc:chgData name="Livia Lund Ejdesgaard" userId="3086ce4c-c64f-4acd-ae6c-f4870cd5a6f2" providerId="ADAL" clId="{E9E44D3D-FE6B-4D9F-A97F-F9995ADE6368}" dt="2025-05-26T09:36:13.067" v="302" actId="20577"/>
        <pc:sldMkLst>
          <pc:docMk/>
          <pc:sldMk cId="4177694126" sldId="410"/>
        </pc:sldMkLst>
      </pc:sldChg>
      <pc:sldChg chg="addSp delSp modSp add mod modNotesTx">
        <pc:chgData name="Livia Lund Ejdesgaard" userId="3086ce4c-c64f-4acd-ae6c-f4870cd5a6f2" providerId="ADAL" clId="{E9E44D3D-FE6B-4D9F-A97F-F9995ADE6368}" dt="2025-05-28T15:25:34.450" v="1488" actId="21"/>
        <pc:sldMkLst>
          <pc:docMk/>
          <pc:sldMk cId="1774436947" sldId="411"/>
        </pc:sldMkLst>
        <pc:spChg chg="mod">
          <ac:chgData name="Livia Lund Ejdesgaard" userId="3086ce4c-c64f-4acd-ae6c-f4870cd5a6f2" providerId="ADAL" clId="{E9E44D3D-FE6B-4D9F-A97F-F9995ADE6368}" dt="2025-05-26T09:36:17.913" v="305" actId="20577"/>
          <ac:spMkLst>
            <pc:docMk/>
            <pc:sldMk cId="1774436947" sldId="411"/>
            <ac:spMk id="2" creationId="{7D707A9B-F524-316B-1B1F-79D11978FD66}"/>
          </ac:spMkLst>
        </pc:spChg>
        <pc:spChg chg="mod">
          <ac:chgData name="Livia Lund Ejdesgaard" userId="3086ce4c-c64f-4acd-ae6c-f4870cd5a6f2" providerId="ADAL" clId="{E9E44D3D-FE6B-4D9F-A97F-F9995ADE6368}" dt="2025-05-26T13:18:04.317" v="672" actId="20577"/>
          <ac:spMkLst>
            <pc:docMk/>
            <pc:sldMk cId="1774436947" sldId="411"/>
            <ac:spMk id="3" creationId="{A0DBA4DF-381D-D9A3-B241-4AAC2A116AC0}"/>
          </ac:spMkLst>
        </pc:spChg>
        <pc:spChg chg="add">
          <ac:chgData name="Livia Lund Ejdesgaard" userId="3086ce4c-c64f-4acd-ae6c-f4870cd5a6f2" providerId="ADAL" clId="{E9E44D3D-FE6B-4D9F-A97F-F9995ADE6368}" dt="2025-05-28T15:25:17.958" v="1485" actId="22"/>
          <ac:spMkLst>
            <pc:docMk/>
            <pc:sldMk cId="1774436947" sldId="411"/>
            <ac:spMk id="5" creationId="{580E5B42-5B21-A4B4-F056-37451EEDC2B5}"/>
          </ac:spMkLst>
        </pc:spChg>
      </pc:sldChg>
      <pc:sldChg chg="add del">
        <pc:chgData name="Livia Lund Ejdesgaard" userId="3086ce4c-c64f-4acd-ae6c-f4870cd5a6f2" providerId="ADAL" clId="{E9E44D3D-FE6B-4D9F-A97F-F9995ADE6368}" dt="2025-05-28T15:14:56.596" v="1363" actId="47"/>
        <pc:sldMkLst>
          <pc:docMk/>
          <pc:sldMk cId="2197805244" sldId="412"/>
        </pc:sldMkLst>
      </pc:sldChg>
      <pc:sldChg chg="new">
        <pc:chgData name="Livia Lund Ejdesgaard" userId="3086ce4c-c64f-4acd-ae6c-f4870cd5a6f2" providerId="ADAL" clId="{E9E44D3D-FE6B-4D9F-A97F-F9995ADE6368}" dt="2025-05-28T15:16:00.733" v="1370" actId="680"/>
        <pc:sldMkLst>
          <pc:docMk/>
          <pc:sldMk cId="4070372638" sldId="412"/>
        </pc:sldMkLst>
      </pc:sldChg>
      <pc:sldChg chg="addSp delSp modSp add mod delAnim modAnim">
        <pc:chgData name="Livia Lund Ejdesgaard" userId="3086ce4c-c64f-4acd-ae6c-f4870cd5a6f2" providerId="ADAL" clId="{E9E44D3D-FE6B-4D9F-A97F-F9995ADE6368}" dt="2025-06-05T05:49:44.652" v="1618"/>
        <pc:sldMkLst>
          <pc:docMk/>
          <pc:sldMk cId="3917964981" sldId="413"/>
        </pc:sldMkLst>
        <pc:spChg chg="mod">
          <ac:chgData name="Livia Lund Ejdesgaard" userId="3086ce4c-c64f-4acd-ae6c-f4870cd5a6f2" providerId="ADAL" clId="{E9E44D3D-FE6B-4D9F-A97F-F9995ADE6368}" dt="2025-05-28T15:18:34.881" v="1402" actId="1076"/>
          <ac:spMkLst>
            <pc:docMk/>
            <pc:sldMk cId="3917964981" sldId="413"/>
            <ac:spMk id="2" creationId="{78AE6150-E7EA-D476-C9DA-EA4F7D573DB6}"/>
          </ac:spMkLst>
        </pc:spChg>
        <pc:spChg chg="add del">
          <ac:chgData name="Livia Lund Ejdesgaard" userId="3086ce4c-c64f-4acd-ae6c-f4870cd5a6f2" providerId="ADAL" clId="{E9E44D3D-FE6B-4D9F-A97F-F9995ADE6368}" dt="2025-06-05T05:41:27.762" v="1496" actId="11529"/>
          <ac:spMkLst>
            <pc:docMk/>
            <pc:sldMk cId="3917964981" sldId="413"/>
            <ac:spMk id="3" creationId="{7EFA1131-CC27-5EBF-5FFE-73BE36C4C1F4}"/>
          </ac:spMkLst>
        </pc:spChg>
        <pc:spChg chg="add del">
          <ac:chgData name="Livia Lund Ejdesgaard" userId="3086ce4c-c64f-4acd-ae6c-f4870cd5a6f2" providerId="ADAL" clId="{E9E44D3D-FE6B-4D9F-A97F-F9995ADE6368}" dt="2025-06-05T05:42:09.638" v="1498" actId="478"/>
          <ac:spMkLst>
            <pc:docMk/>
            <pc:sldMk cId="3917964981" sldId="413"/>
            <ac:spMk id="4" creationId="{11E5274C-1FE3-5B7A-3595-8CA7716942B0}"/>
          </ac:spMkLst>
        </pc:spChg>
        <pc:spChg chg="add mod">
          <ac:chgData name="Livia Lund Ejdesgaard" userId="3086ce4c-c64f-4acd-ae6c-f4870cd5a6f2" providerId="ADAL" clId="{E9E44D3D-FE6B-4D9F-A97F-F9995ADE6368}" dt="2025-06-05T05:47:49.301" v="1615" actId="14100"/>
          <ac:spMkLst>
            <pc:docMk/>
            <pc:sldMk cId="3917964981" sldId="413"/>
            <ac:spMk id="11" creationId="{5EDE747C-7733-6659-F1B1-3AF13743F3F4}"/>
          </ac:spMkLst>
        </pc:spChg>
        <pc:spChg chg="mod">
          <ac:chgData name="Livia Lund Ejdesgaard" userId="3086ce4c-c64f-4acd-ae6c-f4870cd5a6f2" providerId="ADAL" clId="{E9E44D3D-FE6B-4D9F-A97F-F9995ADE6368}" dt="2025-05-28T15:17:55.748" v="1395" actId="1076"/>
          <ac:spMkLst>
            <pc:docMk/>
            <pc:sldMk cId="3917964981" sldId="413"/>
            <ac:spMk id="46" creationId="{19FD2E4D-8044-BED8-157B-A0286F75EDEE}"/>
          </ac:spMkLst>
        </pc:spChg>
        <pc:spChg chg="mod">
          <ac:chgData name="Livia Lund Ejdesgaard" userId="3086ce4c-c64f-4acd-ae6c-f4870cd5a6f2" providerId="ADAL" clId="{E9E44D3D-FE6B-4D9F-A97F-F9995ADE6368}" dt="2025-05-28T15:23:08.474" v="1484" actId="1076"/>
          <ac:spMkLst>
            <pc:docMk/>
            <pc:sldMk cId="3917964981" sldId="413"/>
            <ac:spMk id="47" creationId="{4C63B86F-39ED-CFD5-92A1-36C934CC5FE8}"/>
          </ac:spMkLst>
        </pc:spChg>
        <pc:spChg chg="mod">
          <ac:chgData name="Livia Lund Ejdesgaard" userId="3086ce4c-c64f-4acd-ae6c-f4870cd5a6f2" providerId="ADAL" clId="{E9E44D3D-FE6B-4D9F-A97F-F9995ADE6368}" dt="2025-05-28T15:17:53.606" v="1394" actId="1076"/>
          <ac:spMkLst>
            <pc:docMk/>
            <pc:sldMk cId="3917964981" sldId="413"/>
            <ac:spMk id="48" creationId="{729C29DD-3F6E-421F-3D0C-93C204F45EBD}"/>
          </ac:spMkLst>
        </pc:spChg>
        <pc:spChg chg="mod">
          <ac:chgData name="Livia Lund Ejdesgaard" userId="3086ce4c-c64f-4acd-ae6c-f4870cd5a6f2" providerId="ADAL" clId="{E9E44D3D-FE6B-4D9F-A97F-F9995ADE6368}" dt="2025-05-28T15:17:46.829" v="1393" actId="1076"/>
          <ac:spMkLst>
            <pc:docMk/>
            <pc:sldMk cId="3917964981" sldId="413"/>
            <ac:spMk id="49" creationId="{BE6BD6F4-343E-FBD8-9E2B-C3977BBC41A4}"/>
          </ac:spMkLst>
        </pc:spChg>
        <pc:spChg chg="mod">
          <ac:chgData name="Livia Lund Ejdesgaard" userId="3086ce4c-c64f-4acd-ae6c-f4870cd5a6f2" providerId="ADAL" clId="{E9E44D3D-FE6B-4D9F-A97F-F9995ADE6368}" dt="2025-05-28T15:23:08.474" v="1484" actId="1076"/>
          <ac:spMkLst>
            <pc:docMk/>
            <pc:sldMk cId="3917964981" sldId="413"/>
            <ac:spMk id="50" creationId="{18975071-5C5A-3E26-5478-984610C52957}"/>
          </ac:spMkLst>
        </pc:spChg>
        <pc:spChg chg="mod">
          <ac:chgData name="Livia Lund Ejdesgaard" userId="3086ce4c-c64f-4acd-ae6c-f4870cd5a6f2" providerId="ADAL" clId="{E9E44D3D-FE6B-4D9F-A97F-F9995ADE6368}" dt="2025-05-28T15:23:08.474" v="1484" actId="1076"/>
          <ac:spMkLst>
            <pc:docMk/>
            <pc:sldMk cId="3917964981" sldId="413"/>
            <ac:spMk id="52" creationId="{4C0EB3EC-C9DC-DE57-FD81-B20D47B44AA3}"/>
          </ac:spMkLst>
        </pc:spChg>
        <pc:spChg chg="mod">
          <ac:chgData name="Livia Lund Ejdesgaard" userId="3086ce4c-c64f-4acd-ae6c-f4870cd5a6f2" providerId="ADAL" clId="{E9E44D3D-FE6B-4D9F-A97F-F9995ADE6368}" dt="2025-05-28T15:23:08.474" v="1484" actId="1076"/>
          <ac:spMkLst>
            <pc:docMk/>
            <pc:sldMk cId="3917964981" sldId="413"/>
            <ac:spMk id="53" creationId="{68E9A60B-8EDD-A78A-A4FB-AF808F544A71}"/>
          </ac:spMkLst>
        </pc:spChg>
        <pc:spChg chg="mod">
          <ac:chgData name="Livia Lund Ejdesgaard" userId="3086ce4c-c64f-4acd-ae6c-f4870cd5a6f2" providerId="ADAL" clId="{E9E44D3D-FE6B-4D9F-A97F-F9995ADE6368}" dt="2025-05-28T15:23:08.474" v="1484" actId="1076"/>
          <ac:spMkLst>
            <pc:docMk/>
            <pc:sldMk cId="3917964981" sldId="413"/>
            <ac:spMk id="59" creationId="{C403A1BC-9D42-08F9-B8AC-B72237203759}"/>
          </ac:spMkLst>
        </pc:spChg>
        <pc:spChg chg="mod">
          <ac:chgData name="Livia Lund Ejdesgaard" userId="3086ce4c-c64f-4acd-ae6c-f4870cd5a6f2" providerId="ADAL" clId="{E9E44D3D-FE6B-4D9F-A97F-F9995ADE6368}" dt="2025-05-28T15:23:08.474" v="1484" actId="1076"/>
          <ac:spMkLst>
            <pc:docMk/>
            <pc:sldMk cId="3917964981" sldId="413"/>
            <ac:spMk id="60" creationId="{BD6476F9-F84B-D374-1045-C18E4292CDD1}"/>
          </ac:spMkLst>
        </pc:spChg>
        <pc:spChg chg="mod">
          <ac:chgData name="Livia Lund Ejdesgaard" userId="3086ce4c-c64f-4acd-ae6c-f4870cd5a6f2" providerId="ADAL" clId="{E9E44D3D-FE6B-4D9F-A97F-F9995ADE6368}" dt="2025-05-28T15:23:08.474" v="1484" actId="1076"/>
          <ac:spMkLst>
            <pc:docMk/>
            <pc:sldMk cId="3917964981" sldId="413"/>
            <ac:spMk id="61" creationId="{F412800A-F004-B312-FAA9-4CEB17D72EFF}"/>
          </ac:spMkLst>
        </pc:spChg>
        <pc:spChg chg="mod">
          <ac:chgData name="Livia Lund Ejdesgaard" userId="3086ce4c-c64f-4acd-ae6c-f4870cd5a6f2" providerId="ADAL" clId="{E9E44D3D-FE6B-4D9F-A97F-F9995ADE6368}" dt="2025-05-28T15:23:08.474" v="1484" actId="1076"/>
          <ac:spMkLst>
            <pc:docMk/>
            <pc:sldMk cId="3917964981" sldId="413"/>
            <ac:spMk id="62" creationId="{1D82A623-1DD8-7F61-F152-7D87D687C048}"/>
          </ac:spMkLst>
        </pc:spChg>
        <pc:spChg chg="mod">
          <ac:chgData name="Livia Lund Ejdesgaard" userId="3086ce4c-c64f-4acd-ae6c-f4870cd5a6f2" providerId="ADAL" clId="{E9E44D3D-FE6B-4D9F-A97F-F9995ADE6368}" dt="2025-05-28T15:18:08.110" v="1397" actId="1076"/>
          <ac:spMkLst>
            <pc:docMk/>
            <pc:sldMk cId="3917964981" sldId="413"/>
            <ac:spMk id="65" creationId="{711C96DA-DDB4-79C8-B541-031487832CE0}"/>
          </ac:spMkLst>
        </pc:spChg>
        <pc:spChg chg="mod">
          <ac:chgData name="Livia Lund Ejdesgaard" userId="3086ce4c-c64f-4acd-ae6c-f4870cd5a6f2" providerId="ADAL" clId="{E9E44D3D-FE6B-4D9F-A97F-F9995ADE6368}" dt="2025-05-28T15:23:08.474" v="1484" actId="1076"/>
          <ac:spMkLst>
            <pc:docMk/>
            <pc:sldMk cId="3917964981" sldId="413"/>
            <ac:spMk id="66" creationId="{E53D5E92-0719-6309-CC65-494920E28642}"/>
          </ac:spMkLst>
        </pc:spChg>
        <pc:spChg chg="mod">
          <ac:chgData name="Livia Lund Ejdesgaard" userId="3086ce4c-c64f-4acd-ae6c-f4870cd5a6f2" providerId="ADAL" clId="{E9E44D3D-FE6B-4D9F-A97F-F9995ADE6368}" dt="2025-05-28T15:23:08.474" v="1484" actId="1076"/>
          <ac:spMkLst>
            <pc:docMk/>
            <pc:sldMk cId="3917964981" sldId="413"/>
            <ac:spMk id="70" creationId="{317F747E-AD62-CFCD-E0A1-E54EE23B90B9}"/>
          </ac:spMkLst>
        </pc:spChg>
        <pc:spChg chg="mod">
          <ac:chgData name="Livia Lund Ejdesgaard" userId="3086ce4c-c64f-4acd-ae6c-f4870cd5a6f2" providerId="ADAL" clId="{E9E44D3D-FE6B-4D9F-A97F-F9995ADE6368}" dt="2025-05-28T15:18:20.082" v="1399" actId="1076"/>
          <ac:spMkLst>
            <pc:docMk/>
            <pc:sldMk cId="3917964981" sldId="413"/>
            <ac:spMk id="71" creationId="{719A6E64-04C1-E90F-C197-E20AF29154A3}"/>
          </ac:spMkLst>
        </pc:spChg>
        <pc:inkChg chg="add del">
          <ac:chgData name="Livia Lund Ejdesgaard" userId="3086ce4c-c64f-4acd-ae6c-f4870cd5a6f2" providerId="ADAL" clId="{E9E44D3D-FE6B-4D9F-A97F-F9995ADE6368}" dt="2025-06-05T05:42:59.253" v="1500" actId="9405"/>
          <ac:inkMkLst>
            <pc:docMk/>
            <pc:sldMk cId="3917964981" sldId="413"/>
            <ac:inkMk id="5" creationId="{CE0DD0A1-A567-D5CF-2E16-2CC24DAB52BB}"/>
          </ac:inkMkLst>
        </pc:inkChg>
        <pc:inkChg chg="add del">
          <ac:chgData name="Livia Lund Ejdesgaard" userId="3086ce4c-c64f-4acd-ae6c-f4870cd5a6f2" providerId="ADAL" clId="{E9E44D3D-FE6B-4D9F-A97F-F9995ADE6368}" dt="2025-06-05T05:43:15.832" v="1502" actId="9405"/>
          <ac:inkMkLst>
            <pc:docMk/>
            <pc:sldMk cId="3917964981" sldId="413"/>
            <ac:inkMk id="6" creationId="{2F3E7327-0E4D-816F-F14F-FE45CDCAD454}"/>
          </ac:inkMkLst>
        </pc:inkChg>
        <pc:inkChg chg="add del">
          <ac:chgData name="Livia Lund Ejdesgaard" userId="3086ce4c-c64f-4acd-ae6c-f4870cd5a6f2" providerId="ADAL" clId="{E9E44D3D-FE6B-4D9F-A97F-F9995ADE6368}" dt="2025-06-05T05:43:28.591" v="1504" actId="9405"/>
          <ac:inkMkLst>
            <pc:docMk/>
            <pc:sldMk cId="3917964981" sldId="413"/>
            <ac:inkMk id="7" creationId="{52FB1A92-E0DB-E6E7-351B-A7CAF6369C4E}"/>
          </ac:inkMkLst>
        </pc:inkChg>
        <pc:inkChg chg="add del">
          <ac:chgData name="Livia Lund Ejdesgaard" userId="3086ce4c-c64f-4acd-ae6c-f4870cd5a6f2" providerId="ADAL" clId="{E9E44D3D-FE6B-4D9F-A97F-F9995ADE6368}" dt="2025-06-05T05:43:41.785" v="1506" actId="9405"/>
          <ac:inkMkLst>
            <pc:docMk/>
            <pc:sldMk cId="3917964981" sldId="413"/>
            <ac:inkMk id="8" creationId="{E91A1516-81D8-F793-10C6-5E974FBF91FC}"/>
          </ac:inkMkLst>
        </pc:inkChg>
        <pc:inkChg chg="add">
          <ac:chgData name="Livia Lund Ejdesgaard" userId="3086ce4c-c64f-4acd-ae6c-f4870cd5a6f2" providerId="ADAL" clId="{E9E44D3D-FE6B-4D9F-A97F-F9995ADE6368}" dt="2025-06-05T05:43:51.015" v="1507" actId="9405"/>
          <ac:inkMkLst>
            <pc:docMk/>
            <pc:sldMk cId="3917964981" sldId="413"/>
            <ac:inkMk id="9" creationId="{851B020F-AE64-C044-8D38-88A1DAB25908}"/>
          </ac:inkMkLst>
        </pc:inkChg>
      </pc:sldChg>
      <pc:sldChg chg="modSp">
        <pc:chgData name="Livia Lund Ejdesgaard" userId="3086ce4c-c64f-4acd-ae6c-f4870cd5a6f2" providerId="ADAL" clId="{E9E44D3D-FE6B-4D9F-A97F-F9995ADE6368}" dt="2025-06-05T05:38:31.765" v="1494" actId="20577"/>
        <pc:sldMkLst>
          <pc:docMk/>
          <pc:sldMk cId="1537860333" sldId="423"/>
        </pc:sldMkLst>
        <pc:spChg chg="mod">
          <ac:chgData name="Livia Lund Ejdesgaard" userId="3086ce4c-c64f-4acd-ae6c-f4870cd5a6f2" providerId="ADAL" clId="{E9E44D3D-FE6B-4D9F-A97F-F9995ADE6368}" dt="2025-06-05T05:38:31.765" v="1494" actId="20577"/>
          <ac:spMkLst>
            <pc:docMk/>
            <pc:sldMk cId="1537860333" sldId="423"/>
            <ac:spMk id="3" creationId="{A0081621-B1CE-7456-DA43-D162D6C97AE2}"/>
          </ac:spMkLst>
        </pc:spChg>
      </pc:sldChg>
    </pc:docChg>
  </pc:docChgLst>
  <pc:docChgLst>
    <pc:chgData name="Søren Sindberg Jensen" userId="f80678bf-dafa-402d-9ece-56b36c18a4d7" providerId="ADAL" clId="{F065F6EE-F6BC-40B7-B258-DFEB262C295A}"/>
    <pc:docChg chg="undo redo custSel addSld delSld modSld sldOrd addSection delSection modSection">
      <pc:chgData name="Søren Sindberg Jensen" userId="f80678bf-dafa-402d-9ece-56b36c18a4d7" providerId="ADAL" clId="{F065F6EE-F6BC-40B7-B258-DFEB262C295A}" dt="2025-06-05T04:59:41.867" v="6700" actId="20577"/>
      <pc:docMkLst>
        <pc:docMk/>
      </pc:docMkLst>
      <pc:sldChg chg="addSp delSp modSp mod">
        <pc:chgData name="Søren Sindberg Jensen" userId="f80678bf-dafa-402d-9ece-56b36c18a4d7" providerId="ADAL" clId="{F065F6EE-F6BC-40B7-B258-DFEB262C295A}" dt="2025-06-01T06:10:43.799" v="1510" actId="404"/>
        <pc:sldMkLst>
          <pc:docMk/>
          <pc:sldMk cId="3869561106" sldId="260"/>
        </pc:sldMkLst>
        <pc:spChg chg="mod">
          <ac:chgData name="Søren Sindberg Jensen" userId="f80678bf-dafa-402d-9ece-56b36c18a4d7" providerId="ADAL" clId="{F065F6EE-F6BC-40B7-B258-DFEB262C295A}" dt="2025-06-01T06:10:43.799" v="1510" actId="404"/>
          <ac:spMkLst>
            <pc:docMk/>
            <pc:sldMk cId="3869561106" sldId="260"/>
            <ac:spMk id="3" creationId="{E6BE8AA9-F595-B2CB-74BA-3F995B4F912E}"/>
          </ac:spMkLst>
        </pc:spChg>
        <pc:spChg chg="add mod">
          <ac:chgData name="Søren Sindberg Jensen" userId="f80678bf-dafa-402d-9ece-56b36c18a4d7" providerId="ADAL" clId="{F065F6EE-F6BC-40B7-B258-DFEB262C295A}" dt="2025-06-01T06:10:34.954" v="1507" actId="1076"/>
          <ac:spMkLst>
            <pc:docMk/>
            <pc:sldMk cId="3869561106" sldId="260"/>
            <ac:spMk id="5" creationId="{A2F54EF7-4F9C-7E33-6BA5-83923AE064A3}"/>
          </ac:spMkLst>
        </pc:spChg>
        <pc:spChg chg="mod">
          <ac:chgData name="Søren Sindberg Jensen" userId="f80678bf-dafa-402d-9ece-56b36c18a4d7" providerId="ADAL" clId="{F065F6EE-F6BC-40B7-B258-DFEB262C295A}" dt="2025-06-01T06:06:54.418" v="1465" actId="1076"/>
          <ac:spMkLst>
            <pc:docMk/>
            <pc:sldMk cId="3869561106" sldId="260"/>
            <ac:spMk id="15" creationId="{BDB8160A-320A-CF58-8DFE-A2FBFAF5C232}"/>
          </ac:spMkLst>
        </pc:spChg>
        <pc:spChg chg="mod">
          <ac:chgData name="Søren Sindberg Jensen" userId="f80678bf-dafa-402d-9ece-56b36c18a4d7" providerId="ADAL" clId="{F065F6EE-F6BC-40B7-B258-DFEB262C295A}" dt="2025-06-01T06:07:31.852" v="1471" actId="1076"/>
          <ac:spMkLst>
            <pc:docMk/>
            <pc:sldMk cId="3869561106" sldId="260"/>
            <ac:spMk id="35" creationId="{E04E3582-0BB3-75E4-71D6-4083D59A26AD}"/>
          </ac:spMkLst>
        </pc:spChg>
        <pc:spChg chg="mod">
          <ac:chgData name="Søren Sindberg Jensen" userId="f80678bf-dafa-402d-9ece-56b36c18a4d7" providerId="ADAL" clId="{F065F6EE-F6BC-40B7-B258-DFEB262C295A}" dt="2025-06-01T06:09:07.764" v="1495" actId="1076"/>
          <ac:spMkLst>
            <pc:docMk/>
            <pc:sldMk cId="3869561106" sldId="260"/>
            <ac:spMk id="37" creationId="{6E19CC20-68A3-7BFB-E153-5DBDC09F03AF}"/>
          </ac:spMkLst>
        </pc:spChg>
        <pc:spChg chg="mod">
          <ac:chgData name="Søren Sindberg Jensen" userId="f80678bf-dafa-402d-9ece-56b36c18a4d7" providerId="ADAL" clId="{F065F6EE-F6BC-40B7-B258-DFEB262C295A}" dt="2025-06-01T06:10:04.034" v="1503" actId="1076"/>
          <ac:spMkLst>
            <pc:docMk/>
            <pc:sldMk cId="3869561106" sldId="260"/>
            <ac:spMk id="38" creationId="{688ABD20-2DCC-FFA1-DB99-EA9A4F0B4A3D}"/>
          </ac:spMkLst>
        </pc:spChg>
        <pc:cxnChg chg="mod">
          <ac:chgData name="Søren Sindberg Jensen" userId="f80678bf-dafa-402d-9ece-56b36c18a4d7" providerId="ADAL" clId="{F065F6EE-F6BC-40B7-B258-DFEB262C295A}" dt="2025-06-01T06:08:21.074" v="1477" actId="1076"/>
          <ac:cxnSpMkLst>
            <pc:docMk/>
            <pc:sldMk cId="3869561106" sldId="260"/>
            <ac:cxnSpMk id="33" creationId="{A2B21693-6994-686E-12AE-C6AA3EC0CBDF}"/>
          </ac:cxnSpMkLst>
        </pc:cxnChg>
        <pc:cxnChg chg="mod">
          <ac:chgData name="Søren Sindberg Jensen" userId="f80678bf-dafa-402d-9ece-56b36c18a4d7" providerId="ADAL" clId="{F065F6EE-F6BC-40B7-B258-DFEB262C295A}" dt="2025-06-01T06:09:17.346" v="1497" actId="1076"/>
          <ac:cxnSpMkLst>
            <pc:docMk/>
            <pc:sldMk cId="3869561106" sldId="260"/>
            <ac:cxnSpMk id="36" creationId="{5843D7B1-D4D4-2133-B722-2A51996DFBE8}"/>
          </ac:cxnSpMkLst>
        </pc:cxnChg>
        <pc:cxnChg chg="mod">
          <ac:chgData name="Søren Sindberg Jensen" userId="f80678bf-dafa-402d-9ece-56b36c18a4d7" providerId="ADAL" clId="{F065F6EE-F6BC-40B7-B258-DFEB262C295A}" dt="2025-06-01T06:10:13.212" v="1504" actId="1076"/>
          <ac:cxnSpMkLst>
            <pc:docMk/>
            <pc:sldMk cId="3869561106" sldId="260"/>
            <ac:cxnSpMk id="43" creationId="{884B9C12-70BB-9A02-CBDD-41F1ECEA04C9}"/>
          </ac:cxnSpMkLst>
        </pc:cxnChg>
      </pc:sldChg>
      <pc:sldChg chg="modSp mod">
        <pc:chgData name="Søren Sindberg Jensen" userId="f80678bf-dafa-402d-9ece-56b36c18a4d7" providerId="ADAL" clId="{F065F6EE-F6BC-40B7-B258-DFEB262C295A}" dt="2025-06-02T16:26:36.033" v="4592" actId="1076"/>
        <pc:sldMkLst>
          <pc:docMk/>
          <pc:sldMk cId="3893995222" sldId="392"/>
        </pc:sldMkLst>
        <pc:spChg chg="mod">
          <ac:chgData name="Søren Sindberg Jensen" userId="f80678bf-dafa-402d-9ece-56b36c18a4d7" providerId="ADAL" clId="{F065F6EE-F6BC-40B7-B258-DFEB262C295A}" dt="2025-06-01T06:19:22.065" v="1528" actId="20577"/>
          <ac:spMkLst>
            <pc:docMk/>
            <pc:sldMk cId="3893995222" sldId="392"/>
            <ac:spMk id="2" creationId="{16AE9A46-5B68-A9FB-230A-5301D9EC6F7D}"/>
          </ac:spMkLst>
        </pc:spChg>
        <pc:spChg chg="mod">
          <ac:chgData name="Søren Sindberg Jensen" userId="f80678bf-dafa-402d-9ece-56b36c18a4d7" providerId="ADAL" clId="{F065F6EE-F6BC-40B7-B258-DFEB262C295A}" dt="2025-06-02T16:26:36.033" v="4592" actId="1076"/>
          <ac:spMkLst>
            <pc:docMk/>
            <pc:sldMk cId="3893995222" sldId="392"/>
            <ac:spMk id="3" creationId="{906F974C-8336-B3D3-FF9C-6D90B50077F8}"/>
          </ac:spMkLst>
        </pc:spChg>
      </pc:sldChg>
      <pc:sldChg chg="delSp modSp mod">
        <pc:chgData name="Søren Sindberg Jensen" userId="f80678bf-dafa-402d-9ece-56b36c18a4d7" providerId="ADAL" clId="{F065F6EE-F6BC-40B7-B258-DFEB262C295A}" dt="2025-06-05T04:41:51.971" v="5006" actId="478"/>
        <pc:sldMkLst>
          <pc:docMk/>
          <pc:sldMk cId="1444267068" sldId="402"/>
        </pc:sldMkLst>
        <pc:spChg chg="mod">
          <ac:chgData name="Søren Sindberg Jensen" userId="f80678bf-dafa-402d-9ece-56b36c18a4d7" providerId="ADAL" clId="{F065F6EE-F6BC-40B7-B258-DFEB262C295A}" dt="2025-06-01T21:58:15.398" v="4570" actId="1076"/>
          <ac:spMkLst>
            <pc:docMk/>
            <pc:sldMk cId="1444267068" sldId="402"/>
            <ac:spMk id="2" creationId="{FCAFE7F7-040E-EA3C-F602-C14A98B0F848}"/>
          </ac:spMkLst>
        </pc:spChg>
        <pc:spChg chg="mod">
          <ac:chgData name="Søren Sindberg Jensen" userId="f80678bf-dafa-402d-9ece-56b36c18a4d7" providerId="ADAL" clId="{F065F6EE-F6BC-40B7-B258-DFEB262C295A}" dt="2025-06-05T04:41:49.989" v="5005" actId="1076"/>
          <ac:spMkLst>
            <pc:docMk/>
            <pc:sldMk cId="1444267068" sldId="402"/>
            <ac:spMk id="4" creationId="{429C337A-36A3-8EC1-9997-A6664400E16F}"/>
          </ac:spMkLst>
        </pc:spChg>
        <pc:picChg chg="del">
          <ac:chgData name="Søren Sindberg Jensen" userId="f80678bf-dafa-402d-9ece-56b36c18a4d7" providerId="ADAL" clId="{F065F6EE-F6BC-40B7-B258-DFEB262C295A}" dt="2025-06-05T04:41:51.971" v="5006" actId="478"/>
          <ac:picMkLst>
            <pc:docMk/>
            <pc:sldMk cId="1444267068" sldId="402"/>
            <ac:picMk id="5" creationId="{F2654A93-BFC5-CEFF-2F9C-33119C140641}"/>
          </ac:picMkLst>
        </pc:picChg>
      </pc:sldChg>
      <pc:sldChg chg="addSp delSp modSp add mod modNotesTx">
        <pc:chgData name="Søren Sindberg Jensen" userId="f80678bf-dafa-402d-9ece-56b36c18a4d7" providerId="ADAL" clId="{F065F6EE-F6BC-40B7-B258-DFEB262C295A}" dt="2025-06-01T06:40:47.052" v="2002" actId="478"/>
        <pc:sldMkLst>
          <pc:docMk/>
          <pc:sldMk cId="3094983358" sldId="403"/>
        </pc:sldMkLst>
        <pc:spChg chg="mod">
          <ac:chgData name="Søren Sindberg Jensen" userId="f80678bf-dafa-402d-9ece-56b36c18a4d7" providerId="ADAL" clId="{F065F6EE-F6BC-40B7-B258-DFEB262C295A}" dt="2025-06-01T06:25:16.319" v="1780" actId="403"/>
          <ac:spMkLst>
            <pc:docMk/>
            <pc:sldMk cId="3094983358" sldId="403"/>
            <ac:spMk id="2" creationId="{E50D261C-1806-4CAD-42C2-6F0811833370}"/>
          </ac:spMkLst>
        </pc:spChg>
      </pc:sldChg>
      <pc:sldChg chg="modSp add mod modNotesTx">
        <pc:chgData name="Søren Sindberg Jensen" userId="f80678bf-dafa-402d-9ece-56b36c18a4d7" providerId="ADAL" clId="{F065F6EE-F6BC-40B7-B258-DFEB262C295A}" dt="2025-05-26T08:23:18.702" v="1360"/>
        <pc:sldMkLst>
          <pc:docMk/>
          <pc:sldMk cId="1544840020" sldId="404"/>
        </pc:sldMkLst>
      </pc:sldChg>
      <pc:sldChg chg="addSp delSp modSp add mod ord modNotesTx">
        <pc:chgData name="Søren Sindberg Jensen" userId="f80678bf-dafa-402d-9ece-56b36c18a4d7" providerId="ADAL" clId="{F065F6EE-F6BC-40B7-B258-DFEB262C295A}" dt="2025-06-01T06:36:20.711" v="1954" actId="20577"/>
        <pc:sldMkLst>
          <pc:docMk/>
          <pc:sldMk cId="3127297059" sldId="405"/>
        </pc:sldMkLst>
        <pc:spChg chg="mod">
          <ac:chgData name="Søren Sindberg Jensen" userId="f80678bf-dafa-402d-9ece-56b36c18a4d7" providerId="ADAL" clId="{F065F6EE-F6BC-40B7-B258-DFEB262C295A}" dt="2025-06-01T06:36:20.711" v="1954" actId="20577"/>
          <ac:spMkLst>
            <pc:docMk/>
            <pc:sldMk cId="3127297059" sldId="405"/>
            <ac:spMk id="2" creationId="{DC3C41EC-06C0-6897-1F36-B48762463652}"/>
          </ac:spMkLst>
        </pc:spChg>
        <pc:spChg chg="mod">
          <ac:chgData name="Søren Sindberg Jensen" userId="f80678bf-dafa-402d-9ece-56b36c18a4d7" providerId="ADAL" clId="{F065F6EE-F6BC-40B7-B258-DFEB262C295A}" dt="2025-05-26T07:38:34.051" v="904" actId="20577"/>
          <ac:spMkLst>
            <pc:docMk/>
            <pc:sldMk cId="3127297059" sldId="405"/>
            <ac:spMk id="3" creationId="{1E8CFB59-09FC-5154-3976-0CAF971A88D8}"/>
          </ac:spMkLst>
        </pc:spChg>
        <pc:graphicFrameChg chg="add mod modGraphic">
          <ac:chgData name="Søren Sindberg Jensen" userId="f80678bf-dafa-402d-9ece-56b36c18a4d7" providerId="ADAL" clId="{F065F6EE-F6BC-40B7-B258-DFEB262C295A}" dt="2025-06-01T06:34:56.279" v="1944" actId="1076"/>
          <ac:graphicFrameMkLst>
            <pc:docMk/>
            <pc:sldMk cId="3127297059" sldId="405"/>
            <ac:graphicFrameMk id="7" creationId="{D23774C0-8168-4D5D-B2E8-C249FB7B533A}"/>
          </ac:graphicFrameMkLst>
        </pc:graphicFrameChg>
        <pc:graphicFrameChg chg="add modGraphic">
          <ac:chgData name="Søren Sindberg Jensen" userId="f80678bf-dafa-402d-9ece-56b36c18a4d7" providerId="ADAL" clId="{F065F6EE-F6BC-40B7-B258-DFEB262C295A}" dt="2025-06-01T06:34:45.882" v="1942" actId="27310"/>
          <ac:graphicFrameMkLst>
            <pc:docMk/>
            <pc:sldMk cId="3127297059" sldId="405"/>
            <ac:graphicFrameMk id="11" creationId="{DA0F0B3C-5748-0943-0AD3-23B5EF947D66}"/>
          </ac:graphicFrameMkLst>
        </pc:graphicFrameChg>
        <pc:graphicFrameChg chg="add mod modGraphic">
          <ac:chgData name="Søren Sindberg Jensen" userId="f80678bf-dafa-402d-9ece-56b36c18a4d7" providerId="ADAL" clId="{F065F6EE-F6BC-40B7-B258-DFEB262C295A}" dt="2025-06-01T06:34:51.951" v="1943" actId="1076"/>
          <ac:graphicFrameMkLst>
            <pc:docMk/>
            <pc:sldMk cId="3127297059" sldId="405"/>
            <ac:graphicFrameMk id="18" creationId="{1184D5E9-35A0-4A02-B2EC-FA9AD056166F}"/>
          </ac:graphicFrameMkLst>
        </pc:graphicFrameChg>
      </pc:sldChg>
      <pc:sldChg chg="modSp add mod ord modNotesTx">
        <pc:chgData name="Søren Sindberg Jensen" userId="f80678bf-dafa-402d-9ece-56b36c18a4d7" providerId="ADAL" clId="{F065F6EE-F6BC-40B7-B258-DFEB262C295A}" dt="2025-06-02T16:27:48.481" v="4605" actId="20577"/>
        <pc:sldMkLst>
          <pc:docMk/>
          <pc:sldMk cId="30206123" sldId="406"/>
        </pc:sldMkLst>
        <pc:spChg chg="mod">
          <ac:chgData name="Søren Sindberg Jensen" userId="f80678bf-dafa-402d-9ece-56b36c18a4d7" providerId="ADAL" clId="{F065F6EE-F6BC-40B7-B258-DFEB262C295A}" dt="2025-06-01T21:55:35.298" v="4556" actId="404"/>
          <ac:spMkLst>
            <pc:docMk/>
            <pc:sldMk cId="30206123" sldId="406"/>
            <ac:spMk id="2" creationId="{BF4AE414-E452-A2F6-17E1-105CEE90E580}"/>
          </ac:spMkLst>
        </pc:spChg>
        <pc:spChg chg="mod">
          <ac:chgData name="Søren Sindberg Jensen" userId="f80678bf-dafa-402d-9ece-56b36c18a4d7" providerId="ADAL" clId="{F065F6EE-F6BC-40B7-B258-DFEB262C295A}" dt="2025-06-02T16:27:48.481" v="4605" actId="20577"/>
          <ac:spMkLst>
            <pc:docMk/>
            <pc:sldMk cId="30206123" sldId="406"/>
            <ac:spMk id="3" creationId="{B4038241-CD27-DB48-26F4-D706F18ACF33}"/>
          </ac:spMkLst>
        </pc:spChg>
      </pc:sldChg>
      <pc:sldChg chg="ord modNotesTx">
        <pc:chgData name="Søren Sindberg Jensen" userId="f80678bf-dafa-402d-9ece-56b36c18a4d7" providerId="ADAL" clId="{F065F6EE-F6BC-40B7-B258-DFEB262C295A}" dt="2025-05-26T08:09:13.658" v="1188" actId="20577"/>
        <pc:sldMkLst>
          <pc:docMk/>
          <pc:sldMk cId="3253193414" sldId="407"/>
        </pc:sldMkLst>
      </pc:sldChg>
      <pc:sldChg chg="addSp modSp mod modAnim modNotesTx">
        <pc:chgData name="Søren Sindberg Jensen" userId="f80678bf-dafa-402d-9ece-56b36c18a4d7" providerId="ADAL" clId="{F065F6EE-F6BC-40B7-B258-DFEB262C295A}" dt="2025-06-05T04:59:41.867" v="6700" actId="20577"/>
        <pc:sldMkLst>
          <pc:docMk/>
          <pc:sldMk cId="1543602857" sldId="409"/>
        </pc:sldMkLst>
        <pc:spChg chg="mod">
          <ac:chgData name="Søren Sindberg Jensen" userId="f80678bf-dafa-402d-9ece-56b36c18a4d7" providerId="ADAL" clId="{F065F6EE-F6BC-40B7-B258-DFEB262C295A}" dt="2025-06-01T08:15:16.255" v="3801" actId="20577"/>
          <ac:spMkLst>
            <pc:docMk/>
            <pc:sldMk cId="1543602857" sldId="409"/>
            <ac:spMk id="2" creationId="{BA8CB9E2-28EC-1B83-4A22-887E90D8B20F}"/>
          </ac:spMkLst>
        </pc:spChg>
        <pc:spChg chg="mod">
          <ac:chgData name="Søren Sindberg Jensen" userId="f80678bf-dafa-402d-9ece-56b36c18a4d7" providerId="ADAL" clId="{F065F6EE-F6BC-40B7-B258-DFEB262C295A}" dt="2025-06-05T04:58:53.484" v="6650" actId="27636"/>
          <ac:spMkLst>
            <pc:docMk/>
            <pc:sldMk cId="1543602857" sldId="409"/>
            <ac:spMk id="3" creationId="{07CF8F4E-1D4C-6D26-3702-7923044C8620}"/>
          </ac:spMkLst>
        </pc:spChg>
        <pc:picChg chg="add mod">
          <ac:chgData name="Søren Sindberg Jensen" userId="f80678bf-dafa-402d-9ece-56b36c18a4d7" providerId="ADAL" clId="{F065F6EE-F6BC-40B7-B258-DFEB262C295A}" dt="2025-06-01T08:13:30.152" v="3783" actId="1076"/>
          <ac:picMkLst>
            <pc:docMk/>
            <pc:sldMk cId="1543602857" sldId="409"/>
            <ac:picMk id="5" creationId="{53A2CD79-3220-875E-EEF5-C10A510C607D}"/>
          </ac:picMkLst>
        </pc:picChg>
      </pc:sldChg>
      <pc:sldChg chg="ord">
        <pc:chgData name="Søren Sindberg Jensen" userId="f80678bf-dafa-402d-9ece-56b36c18a4d7" providerId="ADAL" clId="{F065F6EE-F6BC-40B7-B258-DFEB262C295A}" dt="2025-06-01T06:32:48.838" v="1901"/>
        <pc:sldMkLst>
          <pc:docMk/>
          <pc:sldMk cId="4177694126" sldId="410"/>
        </pc:sldMkLst>
      </pc:sldChg>
      <pc:sldChg chg="addSp modSp">
        <pc:chgData name="Søren Sindberg Jensen" userId="f80678bf-dafa-402d-9ece-56b36c18a4d7" providerId="ADAL" clId="{F065F6EE-F6BC-40B7-B258-DFEB262C295A}" dt="2025-06-01T06:27:56.107" v="1794"/>
        <pc:sldMkLst>
          <pc:docMk/>
          <pc:sldMk cId="1774436947" sldId="411"/>
        </pc:sldMkLst>
      </pc:sldChg>
      <pc:sldChg chg="addSp delSp modSp add mod ord modNotesTx">
        <pc:chgData name="Søren Sindberg Jensen" userId="f80678bf-dafa-402d-9ece-56b36c18a4d7" providerId="ADAL" clId="{F065F6EE-F6BC-40B7-B258-DFEB262C295A}" dt="2025-06-05T04:32:31.297" v="4986" actId="20577"/>
        <pc:sldMkLst>
          <pc:docMk/>
          <pc:sldMk cId="3432660278" sldId="414"/>
        </pc:sldMkLst>
        <pc:graphicFrameChg chg="add mod modGraphic">
          <ac:chgData name="Søren Sindberg Jensen" userId="f80678bf-dafa-402d-9ece-56b36c18a4d7" providerId="ADAL" clId="{F065F6EE-F6BC-40B7-B258-DFEB262C295A}" dt="2025-06-01T06:52:40.318" v="2135" actId="1076"/>
          <ac:graphicFrameMkLst>
            <pc:docMk/>
            <pc:sldMk cId="3432660278" sldId="414"/>
            <ac:graphicFrameMk id="11" creationId="{50CF106C-3C20-7750-DD15-38C7E5850D76}"/>
          </ac:graphicFrameMkLst>
        </pc:graphicFrameChg>
        <pc:graphicFrameChg chg="add del mod modGraphic">
          <ac:chgData name="Søren Sindberg Jensen" userId="f80678bf-dafa-402d-9ece-56b36c18a4d7" providerId="ADAL" clId="{F065F6EE-F6BC-40B7-B258-DFEB262C295A}" dt="2025-06-01T10:18:05.331" v="3823" actId="2085"/>
          <ac:graphicFrameMkLst>
            <pc:docMk/>
            <pc:sldMk cId="3432660278" sldId="414"/>
            <ac:graphicFrameMk id="18" creationId="{735CFB62-9F5D-43C4-C6A4-D06A7A1C08C2}"/>
          </ac:graphicFrameMkLst>
        </pc:graphicFrameChg>
        <pc:graphicFrameChg chg="add del mod modGraphic">
          <ac:chgData name="Søren Sindberg Jensen" userId="f80678bf-dafa-402d-9ece-56b36c18a4d7" providerId="ADAL" clId="{F065F6EE-F6BC-40B7-B258-DFEB262C295A}" dt="2025-06-01T10:18:02.908" v="3822" actId="2085"/>
          <ac:graphicFrameMkLst>
            <pc:docMk/>
            <pc:sldMk cId="3432660278" sldId="414"/>
            <ac:graphicFrameMk id="20" creationId="{748473AC-5407-A14F-714D-7EBA05B3BF4D}"/>
          </ac:graphicFrameMkLst>
        </pc:graphicFrameChg>
        <pc:graphicFrameChg chg="add del mod modGraphic">
          <ac:chgData name="Søren Sindberg Jensen" userId="f80678bf-dafa-402d-9ece-56b36c18a4d7" providerId="ADAL" clId="{F065F6EE-F6BC-40B7-B258-DFEB262C295A}" dt="2025-06-01T10:18:09.014" v="3824" actId="2085"/>
          <ac:graphicFrameMkLst>
            <pc:docMk/>
            <pc:sldMk cId="3432660278" sldId="414"/>
            <ac:graphicFrameMk id="22" creationId="{D27DD1A7-B636-C7FE-1AB8-414CC6F3EA08}"/>
          </ac:graphicFrameMkLst>
        </pc:graphicFrameChg>
        <pc:graphicFrameChg chg="add del mod modGraphic">
          <ac:chgData name="Søren Sindberg Jensen" userId="f80678bf-dafa-402d-9ece-56b36c18a4d7" providerId="ADAL" clId="{F065F6EE-F6BC-40B7-B258-DFEB262C295A}" dt="2025-06-01T10:19:28.237" v="3826" actId="1076"/>
          <ac:graphicFrameMkLst>
            <pc:docMk/>
            <pc:sldMk cId="3432660278" sldId="414"/>
            <ac:graphicFrameMk id="24" creationId="{E7E60E40-CD2F-B291-1DD0-7D057C3C72EC}"/>
          </ac:graphicFrameMkLst>
        </pc:graphicFrameChg>
      </pc:sldChg>
      <pc:sldChg chg="modSp add mod modAnim modNotesTx">
        <pc:chgData name="Søren Sindberg Jensen" userId="f80678bf-dafa-402d-9ece-56b36c18a4d7" providerId="ADAL" clId="{F065F6EE-F6BC-40B7-B258-DFEB262C295A}" dt="2025-06-05T04:50:28.373" v="5743" actId="403"/>
        <pc:sldMkLst>
          <pc:docMk/>
          <pc:sldMk cId="947655677" sldId="415"/>
        </pc:sldMkLst>
        <pc:spChg chg="mod">
          <ac:chgData name="Søren Sindberg Jensen" userId="f80678bf-dafa-402d-9ece-56b36c18a4d7" providerId="ADAL" clId="{F065F6EE-F6BC-40B7-B258-DFEB262C295A}" dt="2025-06-05T04:50:28.373" v="5743" actId="403"/>
          <ac:spMkLst>
            <pc:docMk/>
            <pc:sldMk cId="947655677" sldId="415"/>
            <ac:spMk id="3" creationId="{53692735-2816-1423-7396-6CCFDDE74A0C}"/>
          </ac:spMkLst>
        </pc:spChg>
      </pc:sldChg>
      <pc:sldChg chg="addSp delSp modSp add mod">
        <pc:chgData name="Søren Sindberg Jensen" userId="f80678bf-dafa-402d-9ece-56b36c18a4d7" providerId="ADAL" clId="{F065F6EE-F6BC-40B7-B258-DFEB262C295A}" dt="2025-06-01T06:27:36.908" v="1793" actId="478"/>
        <pc:sldMkLst>
          <pc:docMk/>
          <pc:sldMk cId="2691795697" sldId="416"/>
        </pc:sldMkLst>
      </pc:sldChg>
      <pc:sldChg chg="addSp delSp modSp add del mod ord setBg">
        <pc:chgData name="Søren Sindberg Jensen" userId="f80678bf-dafa-402d-9ece-56b36c18a4d7" providerId="ADAL" clId="{F065F6EE-F6BC-40B7-B258-DFEB262C295A}" dt="2025-06-01T06:34:12.790" v="1933" actId="1076"/>
        <pc:sldMkLst>
          <pc:docMk/>
          <pc:sldMk cId="3606091760" sldId="417"/>
        </pc:sldMkLst>
        <pc:spChg chg="add mod">
          <ac:chgData name="Søren Sindberg Jensen" userId="f80678bf-dafa-402d-9ece-56b36c18a4d7" providerId="ADAL" clId="{F065F6EE-F6BC-40B7-B258-DFEB262C295A}" dt="2025-06-01T06:34:12.790" v="1933" actId="1076"/>
          <ac:spMkLst>
            <pc:docMk/>
            <pc:sldMk cId="3606091760" sldId="417"/>
            <ac:spMk id="3" creationId="{E2F2182D-611F-38B3-08E9-B1EBD7D39E9C}"/>
          </ac:spMkLst>
        </pc:spChg>
      </pc:sldChg>
      <pc:sldChg chg="add del setBg">
        <pc:chgData name="Søren Sindberg Jensen" userId="f80678bf-dafa-402d-9ece-56b36c18a4d7" providerId="ADAL" clId="{F065F6EE-F6BC-40B7-B258-DFEB262C295A}" dt="2025-06-01T06:31:23.988" v="1852"/>
        <pc:sldMkLst>
          <pc:docMk/>
          <pc:sldMk cId="881337628" sldId="418"/>
        </pc:sldMkLst>
      </pc:sldChg>
      <pc:sldChg chg="modSp add mod">
        <pc:chgData name="Søren Sindberg Jensen" userId="f80678bf-dafa-402d-9ece-56b36c18a4d7" providerId="ADAL" clId="{F065F6EE-F6BC-40B7-B258-DFEB262C295A}" dt="2025-06-01T06:34:23.451" v="1938" actId="1076"/>
        <pc:sldMkLst>
          <pc:docMk/>
          <pc:sldMk cId="1215511683" sldId="418"/>
        </pc:sldMkLst>
        <pc:spChg chg="mod">
          <ac:chgData name="Søren Sindberg Jensen" userId="f80678bf-dafa-402d-9ece-56b36c18a4d7" providerId="ADAL" clId="{F065F6EE-F6BC-40B7-B258-DFEB262C295A}" dt="2025-06-01T06:34:23.451" v="1938" actId="1076"/>
          <ac:spMkLst>
            <pc:docMk/>
            <pc:sldMk cId="1215511683" sldId="418"/>
            <ac:spMk id="3" creationId="{1692ECD1-1686-C51F-038E-82D185063517}"/>
          </ac:spMkLst>
        </pc:spChg>
      </pc:sldChg>
      <pc:sldChg chg="add del setBg">
        <pc:chgData name="Søren Sindberg Jensen" userId="f80678bf-dafa-402d-9ece-56b36c18a4d7" providerId="ADAL" clId="{F065F6EE-F6BC-40B7-B258-DFEB262C295A}" dt="2025-06-01T06:31:29.401" v="1854"/>
        <pc:sldMkLst>
          <pc:docMk/>
          <pc:sldMk cId="1591900171" sldId="418"/>
        </pc:sldMkLst>
      </pc:sldChg>
      <pc:sldChg chg="add del setBg">
        <pc:chgData name="Søren Sindberg Jensen" userId="f80678bf-dafa-402d-9ece-56b36c18a4d7" providerId="ADAL" clId="{F065F6EE-F6BC-40B7-B258-DFEB262C295A}" dt="2025-06-01T06:33:29.762" v="1908"/>
        <pc:sldMkLst>
          <pc:docMk/>
          <pc:sldMk cId="2596161497" sldId="419"/>
        </pc:sldMkLst>
      </pc:sldChg>
      <pc:sldChg chg="modSp add del mod">
        <pc:chgData name="Søren Sindberg Jensen" userId="f80678bf-dafa-402d-9ece-56b36c18a4d7" providerId="ADAL" clId="{F065F6EE-F6BC-40B7-B258-DFEB262C295A}" dt="2025-06-01T06:33:14.828" v="1906" actId="47"/>
        <pc:sldMkLst>
          <pc:docMk/>
          <pc:sldMk cId="2922031108" sldId="419"/>
        </pc:sldMkLst>
      </pc:sldChg>
      <pc:sldChg chg="modSp add mod">
        <pc:chgData name="Søren Sindberg Jensen" userId="f80678bf-dafa-402d-9ece-56b36c18a4d7" providerId="ADAL" clId="{F065F6EE-F6BC-40B7-B258-DFEB262C295A}" dt="2025-06-01T06:33:57.103" v="1928" actId="1076"/>
        <pc:sldMkLst>
          <pc:docMk/>
          <pc:sldMk cId="3136665659" sldId="419"/>
        </pc:sldMkLst>
        <pc:spChg chg="mod">
          <ac:chgData name="Søren Sindberg Jensen" userId="f80678bf-dafa-402d-9ece-56b36c18a4d7" providerId="ADAL" clId="{F065F6EE-F6BC-40B7-B258-DFEB262C295A}" dt="2025-06-01T06:33:57.103" v="1928" actId="1076"/>
          <ac:spMkLst>
            <pc:docMk/>
            <pc:sldMk cId="3136665659" sldId="419"/>
            <ac:spMk id="3" creationId="{E7E68F06-0FC0-138C-9791-1A7F7460D00C}"/>
          </ac:spMkLst>
        </pc:spChg>
      </pc:sldChg>
      <pc:sldChg chg="delSp modSp add mod">
        <pc:chgData name="Søren Sindberg Jensen" userId="f80678bf-dafa-402d-9ece-56b36c18a4d7" providerId="ADAL" clId="{F065F6EE-F6BC-40B7-B258-DFEB262C295A}" dt="2025-06-01T06:40:57.724" v="2004" actId="478"/>
        <pc:sldMkLst>
          <pc:docMk/>
          <pc:sldMk cId="617728413" sldId="420"/>
        </pc:sldMkLst>
        <pc:spChg chg="mod">
          <ac:chgData name="Søren Sindberg Jensen" userId="f80678bf-dafa-402d-9ece-56b36c18a4d7" providerId="ADAL" clId="{F065F6EE-F6BC-40B7-B258-DFEB262C295A}" dt="2025-06-01T06:36:32.742" v="1963" actId="20577"/>
          <ac:spMkLst>
            <pc:docMk/>
            <pc:sldMk cId="617728413" sldId="420"/>
            <ac:spMk id="2" creationId="{2CA53114-5BBE-5F17-3295-39F8855F7364}"/>
          </ac:spMkLst>
        </pc:spChg>
      </pc:sldChg>
      <pc:sldChg chg="delSp modSp add mod ord">
        <pc:chgData name="Søren Sindberg Jensen" userId="f80678bf-dafa-402d-9ece-56b36c18a4d7" providerId="ADAL" clId="{F065F6EE-F6BC-40B7-B258-DFEB262C295A}" dt="2025-06-01T06:41:16.409" v="2007" actId="20577"/>
        <pc:sldMkLst>
          <pc:docMk/>
          <pc:sldMk cId="1140823586" sldId="421"/>
        </pc:sldMkLst>
        <pc:spChg chg="mod">
          <ac:chgData name="Søren Sindberg Jensen" userId="f80678bf-dafa-402d-9ece-56b36c18a4d7" providerId="ADAL" clId="{F065F6EE-F6BC-40B7-B258-DFEB262C295A}" dt="2025-06-01T06:41:16.409" v="2007" actId="20577"/>
          <ac:spMkLst>
            <pc:docMk/>
            <pc:sldMk cId="1140823586" sldId="421"/>
            <ac:spMk id="2" creationId="{3240282D-F659-B96B-2837-41395D76992B}"/>
          </ac:spMkLst>
        </pc:spChg>
      </pc:sldChg>
      <pc:sldChg chg="delSp modSp add mod">
        <pc:chgData name="Søren Sindberg Jensen" userId="f80678bf-dafa-402d-9ece-56b36c18a4d7" providerId="ADAL" clId="{F065F6EE-F6BC-40B7-B258-DFEB262C295A}" dt="2025-06-01T06:40:28.638" v="2000" actId="478"/>
        <pc:sldMkLst>
          <pc:docMk/>
          <pc:sldMk cId="1855742645" sldId="422"/>
        </pc:sldMkLst>
        <pc:spChg chg="mod">
          <ac:chgData name="Søren Sindberg Jensen" userId="f80678bf-dafa-402d-9ece-56b36c18a4d7" providerId="ADAL" clId="{F065F6EE-F6BC-40B7-B258-DFEB262C295A}" dt="2025-06-01T06:39:25.549" v="1996" actId="27636"/>
          <ac:spMkLst>
            <pc:docMk/>
            <pc:sldMk cId="1855742645" sldId="422"/>
            <ac:spMk id="2" creationId="{1FC114A1-A22E-E51C-9B81-F12BC96FAABD}"/>
          </ac:spMkLst>
        </pc:spChg>
      </pc:sldChg>
      <pc:sldChg chg="addSp delSp modSp new del mod">
        <pc:chgData name="Søren Sindberg Jensen" userId="f80678bf-dafa-402d-9ece-56b36c18a4d7" providerId="ADAL" clId="{F065F6EE-F6BC-40B7-B258-DFEB262C295A}" dt="2025-06-01T06:41:54.056" v="2013" actId="47"/>
        <pc:sldMkLst>
          <pc:docMk/>
          <pc:sldMk cId="1473614700" sldId="423"/>
        </pc:sldMkLst>
      </pc:sldChg>
      <pc:sldChg chg="modSp add mod modAnim modNotesTx">
        <pc:chgData name="Søren Sindberg Jensen" userId="f80678bf-dafa-402d-9ece-56b36c18a4d7" providerId="ADAL" clId="{F065F6EE-F6BC-40B7-B258-DFEB262C295A}" dt="2025-06-05T04:57:35.026" v="6593" actId="20577"/>
        <pc:sldMkLst>
          <pc:docMk/>
          <pc:sldMk cId="1537860333" sldId="423"/>
        </pc:sldMkLst>
        <pc:spChg chg="mod">
          <ac:chgData name="Søren Sindberg Jensen" userId="f80678bf-dafa-402d-9ece-56b36c18a4d7" providerId="ADAL" clId="{F065F6EE-F6BC-40B7-B258-DFEB262C295A}" dt="2025-06-05T04:54:27.715" v="6243" actId="20577"/>
          <ac:spMkLst>
            <pc:docMk/>
            <pc:sldMk cId="1537860333" sldId="423"/>
            <ac:spMk id="3" creationId="{A0081621-B1CE-7456-DA43-D162D6C97AE2}"/>
          </ac:spMkLst>
        </pc:spChg>
      </pc:sldChg>
    </pc:docChg>
  </pc:docChgLst>
  <pc:docChgLst>
    <pc:chgData name="Rikke Brown (ribr)" userId="S::ribr_pha.dk#ext#@syddanskuni.onmicrosoft.com::2966bb73-1925-45f9-b509-76aa507a3be4" providerId="AD" clId="Web-{559D6F90-230F-C9B2-0725-0DF61A1F591A}"/>
    <pc:docChg chg="modSld">
      <pc:chgData name="Rikke Brown (ribr)" userId="S::ribr_pha.dk#ext#@syddanskuni.onmicrosoft.com::2966bb73-1925-45f9-b509-76aa507a3be4" providerId="AD" clId="Web-{559D6F90-230F-C9B2-0725-0DF61A1F591A}" dt="2025-06-04T12:12:24.648" v="19"/>
      <pc:docMkLst>
        <pc:docMk/>
      </pc:docMkLst>
      <pc:sldChg chg="addSp delSp modSp addAnim delAnim modAnim">
        <pc:chgData name="Rikke Brown (ribr)" userId="S::ribr_pha.dk#ext#@syddanskuni.onmicrosoft.com::2966bb73-1925-45f9-b509-76aa507a3be4" providerId="AD" clId="Web-{559D6F90-230F-C9B2-0725-0DF61A1F591A}" dt="2025-06-04T12:12:24.648" v="19"/>
        <pc:sldMkLst>
          <pc:docMk/>
          <pc:sldMk cId="30206123" sldId="406"/>
        </pc:sldMkLst>
        <pc:picChg chg="add mod ord modCrop">
          <ac:chgData name="Rikke Brown (ribr)" userId="S::ribr_pha.dk#ext#@syddanskuni.onmicrosoft.com::2966bb73-1925-45f9-b509-76aa507a3be4" providerId="AD" clId="Web-{559D6F90-230F-C9B2-0725-0DF61A1F591A}" dt="2025-06-04T12:12:24.648" v="19"/>
          <ac:picMkLst>
            <pc:docMk/>
            <pc:sldMk cId="30206123" sldId="406"/>
            <ac:picMk id="4" creationId="{60E2328A-2175-7837-8D49-1B9EECC3A374}"/>
          </ac:picMkLst>
        </pc:picChg>
        <pc:picChg chg="del">
          <ac:chgData name="Rikke Brown (ribr)" userId="S::ribr_pha.dk#ext#@syddanskuni.onmicrosoft.com::2966bb73-1925-45f9-b509-76aa507a3be4" providerId="AD" clId="Web-{559D6F90-230F-C9B2-0725-0DF61A1F591A}" dt="2025-06-04T12:08:49.534" v="7"/>
          <ac:picMkLst>
            <pc:docMk/>
            <pc:sldMk cId="30206123" sldId="406"/>
            <ac:picMk id="5" creationId="{4ED4C62D-DD83-6310-595D-FCA0479692A9}"/>
          </ac:picMkLst>
        </pc:picChg>
        <pc:picChg chg="ord">
          <ac:chgData name="Rikke Brown (ribr)" userId="S::ribr_pha.dk#ext#@syddanskuni.onmicrosoft.com::2966bb73-1925-45f9-b509-76aa507a3be4" providerId="AD" clId="Web-{559D6F90-230F-C9B2-0725-0DF61A1F591A}" dt="2025-06-04T12:11:08.365" v="15"/>
          <ac:picMkLst>
            <pc:docMk/>
            <pc:sldMk cId="30206123" sldId="406"/>
            <ac:picMk id="6" creationId="{747537EB-0F90-2281-53E6-6EE877C58DC5}"/>
          </ac:picMkLst>
        </pc:picChg>
        <pc:cxnChg chg="add del">
          <ac:chgData name="Rikke Brown (ribr)" userId="S::ribr_pha.dk#ext#@syddanskuni.onmicrosoft.com::2966bb73-1925-45f9-b509-76aa507a3be4" providerId="AD" clId="Web-{559D6F90-230F-C9B2-0725-0DF61A1F591A}" dt="2025-06-04T12:08:45.581" v="6"/>
          <ac:cxnSpMkLst>
            <pc:docMk/>
            <pc:sldMk cId="30206123" sldId="406"/>
            <ac:cxnSpMk id="14" creationId="{427091C4-7FCF-FC45-DFDB-D07BCD579C17}"/>
          </ac:cxnSpMkLst>
        </pc:cxnChg>
      </pc:sldChg>
    </pc:docChg>
  </pc:docChgLst>
  <pc:docChgLst>
    <pc:chgData name="Rikke Brown (ribr)" userId="20fab2a7-921b-4650-9b5b-12868b89af81" providerId="ADAL" clId="{A2EFCBCC-45C0-4BF1-A513-F6FB3C8EF705}"/>
    <pc:docChg chg="undo redo custSel addSld delSld modSld modSection">
      <pc:chgData name="Rikke Brown (ribr)" userId="20fab2a7-921b-4650-9b5b-12868b89af81" providerId="ADAL" clId="{A2EFCBCC-45C0-4BF1-A513-F6FB3C8EF705}" dt="2025-06-04T12:00:43.268" v="410" actId="20577"/>
      <pc:docMkLst>
        <pc:docMk/>
      </pc:docMkLst>
      <pc:sldChg chg="modSp mod">
        <pc:chgData name="Rikke Brown (ribr)" userId="20fab2a7-921b-4650-9b5b-12868b89af81" providerId="ADAL" clId="{A2EFCBCC-45C0-4BF1-A513-F6FB3C8EF705}" dt="2025-06-01T09:03:34.108" v="0" actId="20577"/>
        <pc:sldMkLst>
          <pc:docMk/>
          <pc:sldMk cId="3869561106" sldId="260"/>
        </pc:sldMkLst>
        <pc:spChg chg="mod">
          <ac:chgData name="Rikke Brown (ribr)" userId="20fab2a7-921b-4650-9b5b-12868b89af81" providerId="ADAL" clId="{A2EFCBCC-45C0-4BF1-A513-F6FB3C8EF705}" dt="2025-06-01T09:03:34.108" v="0" actId="20577"/>
          <ac:spMkLst>
            <pc:docMk/>
            <pc:sldMk cId="3869561106" sldId="260"/>
            <ac:spMk id="3" creationId="{E6BE8AA9-F595-B2CB-74BA-3F995B4F912E}"/>
          </ac:spMkLst>
        </pc:spChg>
      </pc:sldChg>
      <pc:sldChg chg="del">
        <pc:chgData name="Rikke Brown (ribr)" userId="20fab2a7-921b-4650-9b5b-12868b89af81" providerId="ADAL" clId="{A2EFCBCC-45C0-4BF1-A513-F6FB3C8EF705}" dt="2025-06-04T11:25:47.533" v="85" actId="2696"/>
        <pc:sldMkLst>
          <pc:docMk/>
          <pc:sldMk cId="1544840020" sldId="404"/>
        </pc:sldMkLst>
      </pc:sldChg>
      <pc:sldChg chg="addSp modSp mod modAnim">
        <pc:chgData name="Rikke Brown (ribr)" userId="20fab2a7-921b-4650-9b5b-12868b89af81" providerId="ADAL" clId="{A2EFCBCC-45C0-4BF1-A513-F6FB3C8EF705}" dt="2025-06-04T11:49:17.399" v="280" actId="167"/>
        <pc:sldMkLst>
          <pc:docMk/>
          <pc:sldMk cId="30206123" sldId="406"/>
        </pc:sldMkLst>
        <pc:spChg chg="mod">
          <ac:chgData name="Rikke Brown (ribr)" userId="20fab2a7-921b-4650-9b5b-12868b89af81" providerId="ADAL" clId="{A2EFCBCC-45C0-4BF1-A513-F6FB3C8EF705}" dt="2025-06-04T11:45:11.553" v="264" actId="20577"/>
          <ac:spMkLst>
            <pc:docMk/>
            <pc:sldMk cId="30206123" sldId="406"/>
            <ac:spMk id="3" creationId="{B4038241-CD27-DB48-26F4-D706F18ACF33}"/>
          </ac:spMkLst>
        </pc:spChg>
        <pc:picChg chg="add mod ord modCrop">
          <ac:chgData name="Rikke Brown (ribr)" userId="20fab2a7-921b-4650-9b5b-12868b89af81" providerId="ADAL" clId="{A2EFCBCC-45C0-4BF1-A513-F6FB3C8EF705}" dt="2025-06-04T11:49:17.399" v="280" actId="167"/>
          <ac:picMkLst>
            <pc:docMk/>
            <pc:sldMk cId="30206123" sldId="406"/>
            <ac:picMk id="5" creationId="{4ED4C62D-DD83-6310-595D-FCA0479692A9}"/>
          </ac:picMkLst>
        </pc:picChg>
      </pc:sldChg>
      <pc:sldChg chg="modSp mod">
        <pc:chgData name="Rikke Brown (ribr)" userId="20fab2a7-921b-4650-9b5b-12868b89af81" providerId="ADAL" clId="{A2EFCBCC-45C0-4BF1-A513-F6FB3C8EF705}" dt="2025-06-04T12:00:43.268" v="410" actId="20577"/>
        <pc:sldMkLst>
          <pc:docMk/>
          <pc:sldMk cId="1543602857" sldId="409"/>
        </pc:sldMkLst>
        <pc:spChg chg="mod">
          <ac:chgData name="Rikke Brown (ribr)" userId="20fab2a7-921b-4650-9b5b-12868b89af81" providerId="ADAL" clId="{A2EFCBCC-45C0-4BF1-A513-F6FB3C8EF705}" dt="2025-06-04T12:00:43.268" v="410" actId="20577"/>
          <ac:spMkLst>
            <pc:docMk/>
            <pc:sldMk cId="1543602857" sldId="409"/>
            <ac:spMk id="3" creationId="{07CF8F4E-1D4C-6D26-3702-7923044C8620}"/>
          </ac:spMkLst>
        </pc:spChg>
      </pc:sldChg>
      <pc:sldChg chg="del">
        <pc:chgData name="Rikke Brown (ribr)" userId="20fab2a7-921b-4650-9b5b-12868b89af81" providerId="ADAL" clId="{A2EFCBCC-45C0-4BF1-A513-F6FB3C8EF705}" dt="2025-06-01T09:08:47.516" v="11" actId="47"/>
        <pc:sldMkLst>
          <pc:docMk/>
          <pc:sldMk cId="4177694126" sldId="410"/>
        </pc:sldMkLst>
      </pc:sldChg>
      <pc:sldChg chg="modSp mod">
        <pc:chgData name="Rikke Brown (ribr)" userId="20fab2a7-921b-4650-9b5b-12868b89af81" providerId="ADAL" clId="{A2EFCBCC-45C0-4BF1-A513-F6FB3C8EF705}" dt="2025-06-04T11:27:25.999" v="89" actId="20577"/>
        <pc:sldMkLst>
          <pc:docMk/>
          <pc:sldMk cId="1774436947" sldId="411"/>
        </pc:sldMkLst>
        <pc:spChg chg="mod">
          <ac:chgData name="Rikke Brown (ribr)" userId="20fab2a7-921b-4650-9b5b-12868b89af81" providerId="ADAL" clId="{A2EFCBCC-45C0-4BF1-A513-F6FB3C8EF705}" dt="2025-06-04T11:27:25.999" v="89" actId="20577"/>
          <ac:spMkLst>
            <pc:docMk/>
            <pc:sldMk cId="1774436947" sldId="411"/>
            <ac:spMk id="3" creationId="{A0DBA4DF-381D-D9A3-B241-4AAC2A116AC0}"/>
          </ac:spMkLst>
        </pc:spChg>
      </pc:sldChg>
      <pc:sldChg chg="del">
        <pc:chgData name="Rikke Brown (ribr)" userId="20fab2a7-921b-4650-9b5b-12868b89af81" providerId="ADAL" clId="{A2EFCBCC-45C0-4BF1-A513-F6FB3C8EF705}" dt="2025-06-04T11:26:02.577" v="87" actId="47"/>
        <pc:sldMkLst>
          <pc:docMk/>
          <pc:sldMk cId="4070372638" sldId="412"/>
        </pc:sldMkLst>
      </pc:sldChg>
      <pc:sldChg chg="delSp mod">
        <pc:chgData name="Rikke Brown (ribr)" userId="20fab2a7-921b-4650-9b5b-12868b89af81" providerId="ADAL" clId="{A2EFCBCC-45C0-4BF1-A513-F6FB3C8EF705}" dt="2025-06-04T11:25:53.783" v="86" actId="478"/>
        <pc:sldMkLst>
          <pc:docMk/>
          <pc:sldMk cId="3917964981" sldId="413"/>
        </pc:sldMkLst>
        <pc:picChg chg="del">
          <ac:chgData name="Rikke Brown (ribr)" userId="20fab2a7-921b-4650-9b5b-12868b89af81" providerId="ADAL" clId="{A2EFCBCC-45C0-4BF1-A513-F6FB3C8EF705}" dt="2025-06-04T11:25:53.783" v="86" actId="478"/>
          <ac:picMkLst>
            <pc:docMk/>
            <pc:sldMk cId="3917964981" sldId="413"/>
            <ac:picMk id="9" creationId="{A7F4C383-6559-9F57-7C9C-AE9047921897}"/>
          </ac:picMkLst>
        </pc:picChg>
      </pc:sldChg>
      <pc:sldChg chg="del">
        <pc:chgData name="Rikke Brown (ribr)" userId="20fab2a7-921b-4650-9b5b-12868b89af81" providerId="ADAL" clId="{A2EFCBCC-45C0-4BF1-A513-F6FB3C8EF705}" dt="2025-06-04T11:26:57.535" v="88" actId="47"/>
        <pc:sldMkLst>
          <pc:docMk/>
          <pc:sldMk cId="2691795697" sldId="416"/>
        </pc:sldMkLst>
      </pc:sldChg>
      <pc:sldChg chg="modSp mod modAnim">
        <pc:chgData name="Rikke Brown (ribr)" userId="20fab2a7-921b-4650-9b5b-12868b89af81" providerId="ADAL" clId="{A2EFCBCC-45C0-4BF1-A513-F6FB3C8EF705}" dt="2025-06-04T11:52:04.548" v="286"/>
        <pc:sldMkLst>
          <pc:docMk/>
          <pc:sldMk cId="4042666331" sldId="424"/>
        </pc:sldMkLst>
        <pc:spChg chg="mod">
          <ac:chgData name="Rikke Brown (ribr)" userId="20fab2a7-921b-4650-9b5b-12868b89af81" providerId="ADAL" clId="{A2EFCBCC-45C0-4BF1-A513-F6FB3C8EF705}" dt="2025-06-01T09:44:44.175" v="82" actId="207"/>
          <ac:spMkLst>
            <pc:docMk/>
            <pc:sldMk cId="4042666331" sldId="424"/>
            <ac:spMk id="3" creationId="{C1D1A9F9-D27A-84C5-2D78-52AFB2FD5405}"/>
          </ac:spMkLst>
        </pc:spChg>
      </pc:sldChg>
      <pc:sldChg chg="modSp modAnim">
        <pc:chgData name="Rikke Brown (ribr)" userId="20fab2a7-921b-4650-9b5b-12868b89af81" providerId="ADAL" clId="{A2EFCBCC-45C0-4BF1-A513-F6FB3C8EF705}" dt="2025-06-01T09:44:31.658" v="81" actId="207"/>
        <pc:sldMkLst>
          <pc:docMk/>
          <pc:sldMk cId="1864906824" sldId="425"/>
        </pc:sldMkLst>
        <pc:spChg chg="mod">
          <ac:chgData name="Rikke Brown (ribr)" userId="20fab2a7-921b-4650-9b5b-12868b89af81" providerId="ADAL" clId="{A2EFCBCC-45C0-4BF1-A513-F6FB3C8EF705}" dt="2025-06-01T09:44:31.658" v="81" actId="207"/>
          <ac:spMkLst>
            <pc:docMk/>
            <pc:sldMk cId="1864906824" sldId="425"/>
            <ac:spMk id="3" creationId="{C1D1A9F9-D27A-84C5-2D78-52AFB2FD5405}"/>
          </ac:spMkLst>
        </pc:spChg>
      </pc:sldChg>
      <pc:sldChg chg="modSp modAnim">
        <pc:chgData name="Rikke Brown (ribr)" userId="20fab2a7-921b-4650-9b5b-12868b89af81" providerId="ADAL" clId="{A2EFCBCC-45C0-4BF1-A513-F6FB3C8EF705}" dt="2025-06-01T09:44:59.780" v="84" actId="114"/>
        <pc:sldMkLst>
          <pc:docMk/>
          <pc:sldMk cId="1360282408" sldId="426"/>
        </pc:sldMkLst>
        <pc:spChg chg="mod">
          <ac:chgData name="Rikke Brown (ribr)" userId="20fab2a7-921b-4650-9b5b-12868b89af81" providerId="ADAL" clId="{A2EFCBCC-45C0-4BF1-A513-F6FB3C8EF705}" dt="2025-06-01T09:44:59.780" v="84" actId="114"/>
          <ac:spMkLst>
            <pc:docMk/>
            <pc:sldMk cId="1360282408" sldId="426"/>
            <ac:spMk id="3" creationId="{C1D1A9F9-D27A-84C5-2D78-52AFB2FD5405}"/>
          </ac:spMkLst>
        </pc:spChg>
      </pc:sldChg>
      <pc:sldChg chg="modSp new del mod">
        <pc:chgData name="Rikke Brown (ribr)" userId="20fab2a7-921b-4650-9b5b-12868b89af81" providerId="ADAL" clId="{A2EFCBCC-45C0-4BF1-A513-F6FB3C8EF705}" dt="2025-06-01T09:43:58.605" v="80" actId="47"/>
        <pc:sldMkLst>
          <pc:docMk/>
          <pc:sldMk cId="3683775748" sldId="427"/>
        </pc:sldMkLst>
      </pc:sldChg>
    </pc:docChg>
  </pc:docChgLst>
  <pc:docChgLst>
    <pc:chgData name="Rikke Brown (ribr)" userId="S::ribr_pha.dk#ext#@syddanskuni.onmicrosoft.com::2966bb73-1925-45f9-b509-76aa507a3be4" providerId="AD" clId="Web-{7F9D98FE-397F-26E9-17E9-CA9909BDBE5D}"/>
    <pc:docChg chg="addSld modSld modSection">
      <pc:chgData name="Rikke Brown (ribr)" userId="S::ribr_pha.dk#ext#@syddanskuni.onmicrosoft.com::2966bb73-1925-45f9-b509-76aa507a3be4" providerId="AD" clId="Web-{7F9D98FE-397F-26E9-17E9-CA9909BDBE5D}" dt="2025-06-01T09:02:00.177" v="4"/>
      <pc:docMkLst>
        <pc:docMk/>
      </pc:docMkLst>
      <pc:sldChg chg="addSp delSp modSp">
        <pc:chgData name="Rikke Brown (ribr)" userId="S::ribr_pha.dk#ext#@syddanskuni.onmicrosoft.com::2966bb73-1925-45f9-b509-76aa507a3be4" providerId="AD" clId="Web-{7F9D98FE-397F-26E9-17E9-CA9909BDBE5D}" dt="2025-06-01T09:01:50.333" v="1"/>
        <pc:sldMkLst>
          <pc:docMk/>
          <pc:sldMk cId="4177694126" sldId="410"/>
        </pc:sldMkLst>
      </pc:sldChg>
      <pc:sldChg chg="add">
        <pc:chgData name="Rikke Brown (ribr)" userId="S::ribr_pha.dk#ext#@syddanskuni.onmicrosoft.com::2966bb73-1925-45f9-b509-76aa507a3be4" providerId="AD" clId="Web-{7F9D98FE-397F-26E9-17E9-CA9909BDBE5D}" dt="2025-06-01T09:02:00.146" v="2"/>
        <pc:sldMkLst>
          <pc:docMk/>
          <pc:sldMk cId="4042666331" sldId="424"/>
        </pc:sldMkLst>
      </pc:sldChg>
      <pc:sldChg chg="add">
        <pc:chgData name="Rikke Brown (ribr)" userId="S::ribr_pha.dk#ext#@syddanskuni.onmicrosoft.com::2966bb73-1925-45f9-b509-76aa507a3be4" providerId="AD" clId="Web-{7F9D98FE-397F-26E9-17E9-CA9909BDBE5D}" dt="2025-06-01T09:02:00.162" v="3"/>
        <pc:sldMkLst>
          <pc:docMk/>
          <pc:sldMk cId="1864906824" sldId="425"/>
        </pc:sldMkLst>
      </pc:sldChg>
      <pc:sldChg chg="add">
        <pc:chgData name="Rikke Brown (ribr)" userId="S::ribr_pha.dk#ext#@syddanskuni.onmicrosoft.com::2966bb73-1925-45f9-b509-76aa507a3be4" providerId="AD" clId="Web-{7F9D98FE-397F-26E9-17E9-CA9909BDBE5D}" dt="2025-06-01T09:02:00.177" v="4"/>
        <pc:sldMkLst>
          <pc:docMk/>
          <pc:sldMk cId="1360282408" sldId="426"/>
        </pc:sldMkLst>
      </pc:sldChg>
    </pc:docChg>
  </pc:docChgLst>
  <pc:docChgLst>
    <pc:chgData name="Livia Lund Ejdesgaard" userId="3086ce4c-c64f-4acd-ae6c-f4870cd5a6f2" providerId="ADAL" clId="{A2D69A32-DF02-46D7-B3A6-4506A036E132}"/>
    <pc:docChg chg="undo custSel modSld">
      <pc:chgData name="Livia Lund Ejdesgaard" userId="3086ce4c-c64f-4acd-ae6c-f4870cd5a6f2" providerId="ADAL" clId="{A2D69A32-DF02-46D7-B3A6-4506A036E132}" dt="2025-03-06T16:32:43.760" v="311" actId="170"/>
      <pc:docMkLst>
        <pc:docMk/>
      </pc:docMkLst>
      <pc:sldChg chg="modSp mod">
        <pc:chgData name="Livia Lund Ejdesgaard" userId="3086ce4c-c64f-4acd-ae6c-f4870cd5a6f2" providerId="ADAL" clId="{A2D69A32-DF02-46D7-B3A6-4506A036E132}" dt="2025-03-06T14:25:38.120" v="78" actId="20577"/>
        <pc:sldMkLst>
          <pc:docMk/>
          <pc:sldMk cId="73601601" sldId="397"/>
        </pc:sldMkLst>
      </pc:sldChg>
      <pc:sldChg chg="modSp mod">
        <pc:chgData name="Livia Lund Ejdesgaard" userId="3086ce4c-c64f-4acd-ae6c-f4870cd5a6f2" providerId="ADAL" clId="{A2D69A32-DF02-46D7-B3A6-4506A036E132}" dt="2025-03-06T15:23:45.420" v="90" actId="5793"/>
        <pc:sldMkLst>
          <pc:docMk/>
          <pc:sldMk cId="3058126616" sldId="401"/>
        </pc:sldMkLst>
      </pc:sldChg>
      <pc:sldChg chg="addSp modSp mod">
        <pc:chgData name="Livia Lund Ejdesgaard" userId="3086ce4c-c64f-4acd-ae6c-f4870cd5a6f2" providerId="ADAL" clId="{A2D69A32-DF02-46D7-B3A6-4506A036E132}" dt="2025-03-06T15:34:26.756" v="95" actId="1076"/>
        <pc:sldMkLst>
          <pc:docMk/>
          <pc:sldMk cId="1444267068" sldId="402"/>
        </pc:sldMkLst>
      </pc:sldChg>
      <pc:sldChg chg="modSp mod">
        <pc:chgData name="Livia Lund Ejdesgaard" userId="3086ce4c-c64f-4acd-ae6c-f4870cd5a6f2" providerId="ADAL" clId="{A2D69A32-DF02-46D7-B3A6-4506A036E132}" dt="2025-03-06T16:32:43.760" v="311" actId="170"/>
        <pc:sldMkLst>
          <pc:docMk/>
          <pc:sldMk cId="1951943380" sldId="407"/>
        </pc:sldMkLst>
      </pc:sldChg>
      <pc:sldChg chg="modSp mod">
        <pc:chgData name="Livia Lund Ejdesgaard" userId="3086ce4c-c64f-4acd-ae6c-f4870cd5a6f2" providerId="ADAL" clId="{A2D69A32-DF02-46D7-B3A6-4506A036E132}" dt="2025-03-06T15:22:30.748" v="83" actId="5793"/>
        <pc:sldMkLst>
          <pc:docMk/>
          <pc:sldMk cId="3694682395" sldId="408"/>
        </pc:sldMkLst>
      </pc:sldChg>
      <pc:sldChg chg="modSp mod">
        <pc:chgData name="Livia Lund Ejdesgaard" userId="3086ce4c-c64f-4acd-ae6c-f4870cd5a6f2" providerId="ADAL" clId="{A2D69A32-DF02-46D7-B3A6-4506A036E132}" dt="2025-03-06T15:27:05.057" v="91" actId="2711"/>
        <pc:sldMkLst>
          <pc:docMk/>
          <pc:sldMk cId="4184860954" sldId="411"/>
        </pc:sldMkLst>
      </pc:sldChg>
    </pc:docChg>
  </pc:docChgLst>
  <pc:docChgLst>
    <pc:chgData name="Søren Sindberg Jensen" userId="f80678bf-dafa-402d-9ece-56b36c18a4d7" providerId="ADAL" clId="{5455A793-5AED-4125-A962-1AE087A80804}"/>
    <pc:docChg chg="undo custSel addSld delSld modSld addSection delSection modSection">
      <pc:chgData name="Søren Sindberg Jensen" userId="f80678bf-dafa-402d-9ece-56b36c18a4d7" providerId="ADAL" clId="{5455A793-5AED-4125-A962-1AE087A80804}" dt="2025-03-07T06:40:06.849" v="17"/>
      <pc:docMkLst>
        <pc:docMk/>
      </pc:docMkLst>
      <pc:sldChg chg="modNotesTx">
        <pc:chgData name="Søren Sindberg Jensen" userId="f80678bf-dafa-402d-9ece-56b36c18a4d7" providerId="ADAL" clId="{5455A793-5AED-4125-A962-1AE087A80804}" dt="2025-03-07T06:33:37.551" v="14" actId="20577"/>
        <pc:sldMkLst>
          <pc:docMk/>
          <pc:sldMk cId="4084437869" sldId="256"/>
        </pc:sldMkLst>
      </pc:sldChg>
      <pc:sldChg chg="add del">
        <pc:chgData name="Søren Sindberg Jensen" userId="f80678bf-dafa-402d-9ece-56b36c18a4d7" providerId="ADAL" clId="{5455A793-5AED-4125-A962-1AE087A80804}" dt="2025-03-06T10:10:28.667" v="7"/>
        <pc:sldMkLst>
          <pc:docMk/>
          <pc:sldMk cId="73601601" sldId="397"/>
        </pc:sldMkLst>
      </pc:sldChg>
      <pc:sldChg chg="add del">
        <pc:chgData name="Søren Sindberg Jensen" userId="f80678bf-dafa-402d-9ece-56b36c18a4d7" providerId="ADAL" clId="{5455A793-5AED-4125-A962-1AE087A80804}" dt="2025-03-06T10:07:10.885" v="3"/>
        <pc:sldMkLst>
          <pc:docMk/>
          <pc:sldMk cId="471654504" sldId="399"/>
        </pc:sldMkLst>
      </pc:sldChg>
      <pc:sldChg chg="modAnim modNotesTx">
        <pc:chgData name="Søren Sindberg Jensen" userId="f80678bf-dafa-402d-9ece-56b36c18a4d7" providerId="ADAL" clId="{5455A793-5AED-4125-A962-1AE087A80804}" dt="2025-03-07T06:40:06.849" v="17"/>
        <pc:sldMkLst>
          <pc:docMk/>
          <pc:sldMk cId="3058126616" sldId="401"/>
        </pc:sldMkLst>
      </pc:sldChg>
      <pc:sldChg chg="add del">
        <pc:chgData name="Søren Sindberg Jensen" userId="f80678bf-dafa-402d-9ece-56b36c18a4d7" providerId="ADAL" clId="{5455A793-5AED-4125-A962-1AE087A80804}" dt="2025-03-06T10:09:07.029" v="5"/>
        <pc:sldMkLst>
          <pc:docMk/>
          <pc:sldMk cId="2977141958" sldId="404"/>
        </pc:sldMkLst>
      </pc:sldChg>
      <pc:sldChg chg="add del">
        <pc:chgData name="Søren Sindberg Jensen" userId="f80678bf-dafa-402d-9ece-56b36c18a4d7" providerId="ADAL" clId="{5455A793-5AED-4125-A962-1AE087A80804}" dt="2025-03-06T10:10:28.667" v="7"/>
        <pc:sldMkLst>
          <pc:docMk/>
          <pc:sldMk cId="1951943380" sldId="407"/>
        </pc:sldMkLst>
      </pc:sldChg>
      <pc:sldChg chg="add del">
        <pc:chgData name="Søren Sindberg Jensen" userId="f80678bf-dafa-402d-9ece-56b36c18a4d7" providerId="ADAL" clId="{5455A793-5AED-4125-A962-1AE087A80804}" dt="2025-03-06T10:10:28.667" v="7"/>
        <pc:sldMkLst>
          <pc:docMk/>
          <pc:sldMk cId="3694682395" sldId="408"/>
        </pc:sldMkLst>
      </pc:sldChg>
      <pc:sldChg chg="add del">
        <pc:chgData name="Søren Sindberg Jensen" userId="f80678bf-dafa-402d-9ece-56b36c18a4d7" providerId="ADAL" clId="{5455A793-5AED-4125-A962-1AE087A80804}" dt="2025-03-06T10:07:10.885" v="3"/>
        <pc:sldMkLst>
          <pc:docMk/>
          <pc:sldMk cId="2158412431" sldId="413"/>
        </pc:sldMkLst>
      </pc:sldChg>
      <pc:sldChg chg="add del">
        <pc:chgData name="Søren Sindberg Jensen" userId="f80678bf-dafa-402d-9ece-56b36c18a4d7" providerId="ADAL" clId="{5455A793-5AED-4125-A962-1AE087A80804}" dt="2025-03-06T10:07:10.885" v="3"/>
        <pc:sldMkLst>
          <pc:docMk/>
          <pc:sldMk cId="1881127355" sldId="414"/>
        </pc:sldMkLst>
      </pc:sldChg>
      <pc:sldChg chg="add del">
        <pc:chgData name="Søren Sindberg Jensen" userId="f80678bf-dafa-402d-9ece-56b36c18a4d7" providerId="ADAL" clId="{5455A793-5AED-4125-A962-1AE087A80804}" dt="2025-03-06T10:07:10.885" v="3"/>
        <pc:sldMkLst>
          <pc:docMk/>
          <pc:sldMk cId="686605262" sldId="415"/>
        </pc:sldMkLst>
      </pc:sldChg>
      <pc:sldChg chg="add del">
        <pc:chgData name="Søren Sindberg Jensen" userId="f80678bf-dafa-402d-9ece-56b36c18a4d7" providerId="ADAL" clId="{5455A793-5AED-4125-A962-1AE087A80804}" dt="2025-03-06T10:07:21.672" v="4"/>
        <pc:sldMkLst>
          <pc:docMk/>
          <pc:sldMk cId="468277927" sldId="416"/>
        </pc:sldMkLst>
      </pc:sldChg>
      <pc:sldChg chg="add">
        <pc:chgData name="Søren Sindberg Jensen" userId="f80678bf-dafa-402d-9ece-56b36c18a4d7" providerId="ADAL" clId="{5455A793-5AED-4125-A962-1AE087A80804}" dt="2025-03-06T10:07:10.885" v="3"/>
        <pc:sldMkLst>
          <pc:docMk/>
          <pc:sldMk cId="2456635617" sldId="4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68FD2-664F-4980-90D4-E48AFE1DB007}" type="doc">
      <dgm:prSet loTypeId="urn:microsoft.com/office/officeart/2005/8/layout/cycle5" loCatId="cycle" qsTypeId="urn:microsoft.com/office/officeart/2005/8/quickstyle/simple1" qsCatId="simple" csTypeId="urn:microsoft.com/office/officeart/2005/8/colors/accent1_2" csCatId="accent1" phldr="0"/>
      <dgm:spPr/>
      <dgm:t>
        <a:bodyPr/>
        <a:lstStyle/>
        <a:p>
          <a:endParaRPr lang="en-US"/>
        </a:p>
      </dgm:t>
    </dgm:pt>
    <dgm:pt modelId="{BB3A2446-9051-4548-8070-C0B705E049BB}">
      <dgm:prSet phldrT="[Text]" phldr="1"/>
      <dgm:spPr/>
      <dgm:t>
        <a:bodyPr/>
        <a:lstStyle/>
        <a:p>
          <a:endParaRPr lang="en-US" dirty="0"/>
        </a:p>
      </dgm:t>
    </dgm:pt>
    <dgm:pt modelId="{BC149224-9DE3-4B78-990B-10D5DCFB7362}" type="parTrans" cxnId="{7D2F8421-538F-4524-AD84-53CDE0B3B1CA}">
      <dgm:prSet/>
      <dgm:spPr/>
      <dgm:t>
        <a:bodyPr/>
        <a:lstStyle/>
        <a:p>
          <a:endParaRPr lang="en-US"/>
        </a:p>
      </dgm:t>
    </dgm:pt>
    <dgm:pt modelId="{64620FA5-4829-47C1-8F47-B178AC79237C}" type="sibTrans" cxnId="{7D2F8421-538F-4524-AD84-53CDE0B3B1CA}">
      <dgm:prSet/>
      <dgm:spPr/>
      <dgm:t>
        <a:bodyPr/>
        <a:lstStyle/>
        <a:p>
          <a:endParaRPr lang="en-US"/>
        </a:p>
      </dgm:t>
    </dgm:pt>
    <dgm:pt modelId="{FF3C01CA-5A9C-4396-BDE2-78E6766B69E1}">
      <dgm:prSet phldrT="[Text]" phldr="1"/>
      <dgm:spPr/>
      <dgm:t>
        <a:bodyPr/>
        <a:lstStyle/>
        <a:p>
          <a:endParaRPr lang="en-US"/>
        </a:p>
      </dgm:t>
    </dgm:pt>
    <dgm:pt modelId="{A41B0259-42D3-411F-9232-8651ACF2A817}" type="parTrans" cxnId="{240349CA-4A3C-4FB0-960A-5BFE0C9FFFE4}">
      <dgm:prSet/>
      <dgm:spPr/>
      <dgm:t>
        <a:bodyPr/>
        <a:lstStyle/>
        <a:p>
          <a:endParaRPr lang="en-US"/>
        </a:p>
      </dgm:t>
    </dgm:pt>
    <dgm:pt modelId="{2C6BA680-3EE4-4B34-9795-0B7FBD939D56}" type="sibTrans" cxnId="{240349CA-4A3C-4FB0-960A-5BFE0C9FFFE4}">
      <dgm:prSet/>
      <dgm:spPr/>
      <dgm:t>
        <a:bodyPr/>
        <a:lstStyle/>
        <a:p>
          <a:endParaRPr lang="en-US"/>
        </a:p>
      </dgm:t>
    </dgm:pt>
    <dgm:pt modelId="{47EF82CD-4E11-48FD-A49F-7CD382CA8D0E}">
      <dgm:prSet phldrT="[Text]" phldr="1"/>
      <dgm:spPr/>
      <dgm:t>
        <a:bodyPr/>
        <a:lstStyle/>
        <a:p>
          <a:endParaRPr lang="en-US"/>
        </a:p>
      </dgm:t>
    </dgm:pt>
    <dgm:pt modelId="{BAF63AAA-4024-4DE8-A9DA-D7B5ACEF0B9F}" type="parTrans" cxnId="{E8FEF35A-499C-4B85-8F87-58CF4EFA8487}">
      <dgm:prSet/>
      <dgm:spPr/>
      <dgm:t>
        <a:bodyPr/>
        <a:lstStyle/>
        <a:p>
          <a:endParaRPr lang="en-US"/>
        </a:p>
      </dgm:t>
    </dgm:pt>
    <dgm:pt modelId="{9360CA71-DE5F-492A-97D9-C9E6C3BD6B08}" type="sibTrans" cxnId="{E8FEF35A-499C-4B85-8F87-58CF4EFA8487}">
      <dgm:prSet/>
      <dgm:spPr/>
      <dgm:t>
        <a:bodyPr/>
        <a:lstStyle/>
        <a:p>
          <a:endParaRPr lang="en-US"/>
        </a:p>
      </dgm:t>
    </dgm:pt>
    <dgm:pt modelId="{45FC834E-07A9-4D23-81DD-C6943F4F575B}">
      <dgm:prSet phldrT="[Text]" phldr="1"/>
      <dgm:spPr/>
      <dgm:t>
        <a:bodyPr/>
        <a:lstStyle/>
        <a:p>
          <a:endParaRPr lang="en-US"/>
        </a:p>
      </dgm:t>
    </dgm:pt>
    <dgm:pt modelId="{D0F5E901-9B1F-4D6B-B89C-2480D3EF3108}" type="parTrans" cxnId="{09521983-E58C-47B8-B1E7-F21E42D3FF25}">
      <dgm:prSet/>
      <dgm:spPr/>
      <dgm:t>
        <a:bodyPr/>
        <a:lstStyle/>
        <a:p>
          <a:endParaRPr lang="en-US"/>
        </a:p>
      </dgm:t>
    </dgm:pt>
    <dgm:pt modelId="{A9027BE1-2309-448D-8DB6-90582768287C}" type="sibTrans" cxnId="{09521983-E58C-47B8-B1E7-F21E42D3FF25}">
      <dgm:prSet/>
      <dgm:spPr/>
      <dgm:t>
        <a:bodyPr/>
        <a:lstStyle/>
        <a:p>
          <a:endParaRPr lang="en-US"/>
        </a:p>
      </dgm:t>
    </dgm:pt>
    <dgm:pt modelId="{97C0F64A-A808-4D3C-96DA-D4E711A9ED2B}" type="pres">
      <dgm:prSet presAssocID="{44968FD2-664F-4980-90D4-E48AFE1DB007}" presName="cycle" presStyleCnt="0">
        <dgm:presLayoutVars>
          <dgm:dir/>
          <dgm:resizeHandles val="exact"/>
        </dgm:presLayoutVars>
      </dgm:prSet>
      <dgm:spPr/>
    </dgm:pt>
    <dgm:pt modelId="{7A62B89C-D406-487B-8CC4-D47DA2C918A3}" type="pres">
      <dgm:prSet presAssocID="{BB3A2446-9051-4548-8070-C0B705E049BB}" presName="node" presStyleLbl="node1" presStyleIdx="0" presStyleCnt="4">
        <dgm:presLayoutVars>
          <dgm:bulletEnabled val="1"/>
        </dgm:presLayoutVars>
      </dgm:prSet>
      <dgm:spPr/>
    </dgm:pt>
    <dgm:pt modelId="{EE1DB212-DB74-4AEC-84D5-6E037EB1C314}" type="pres">
      <dgm:prSet presAssocID="{BB3A2446-9051-4548-8070-C0B705E049BB}" presName="spNode" presStyleCnt="0"/>
      <dgm:spPr/>
    </dgm:pt>
    <dgm:pt modelId="{456AC6E4-922D-421A-A53B-252983D7C2E1}" type="pres">
      <dgm:prSet presAssocID="{64620FA5-4829-47C1-8F47-B178AC79237C}" presName="sibTrans" presStyleLbl="sibTrans1D1" presStyleIdx="0" presStyleCnt="4"/>
      <dgm:spPr/>
    </dgm:pt>
    <dgm:pt modelId="{39D0F544-4BED-4C0A-B2DE-8CF782C7AF4D}" type="pres">
      <dgm:prSet presAssocID="{FF3C01CA-5A9C-4396-BDE2-78E6766B69E1}" presName="node" presStyleLbl="node1" presStyleIdx="1" presStyleCnt="4">
        <dgm:presLayoutVars>
          <dgm:bulletEnabled val="1"/>
        </dgm:presLayoutVars>
      </dgm:prSet>
      <dgm:spPr/>
    </dgm:pt>
    <dgm:pt modelId="{A5AD3564-EDDC-4712-AF0F-0C1551FC51A6}" type="pres">
      <dgm:prSet presAssocID="{FF3C01CA-5A9C-4396-BDE2-78E6766B69E1}" presName="spNode" presStyleCnt="0"/>
      <dgm:spPr/>
    </dgm:pt>
    <dgm:pt modelId="{7AD8B3A5-80A3-48F1-B998-CAD8171F2707}" type="pres">
      <dgm:prSet presAssocID="{2C6BA680-3EE4-4B34-9795-0B7FBD939D56}" presName="sibTrans" presStyleLbl="sibTrans1D1" presStyleIdx="1" presStyleCnt="4"/>
      <dgm:spPr/>
    </dgm:pt>
    <dgm:pt modelId="{A01A2F1D-74EF-412C-A7D9-55AF123A4CF7}" type="pres">
      <dgm:prSet presAssocID="{47EF82CD-4E11-48FD-A49F-7CD382CA8D0E}" presName="node" presStyleLbl="node1" presStyleIdx="2" presStyleCnt="4">
        <dgm:presLayoutVars>
          <dgm:bulletEnabled val="1"/>
        </dgm:presLayoutVars>
      </dgm:prSet>
      <dgm:spPr/>
    </dgm:pt>
    <dgm:pt modelId="{0AF72BBE-E2F4-4A1E-87D0-AEEAD05F058A}" type="pres">
      <dgm:prSet presAssocID="{47EF82CD-4E11-48FD-A49F-7CD382CA8D0E}" presName="spNode" presStyleCnt="0"/>
      <dgm:spPr/>
    </dgm:pt>
    <dgm:pt modelId="{6E40102E-3BC4-4F1A-A2F3-E6A0143E357E}" type="pres">
      <dgm:prSet presAssocID="{9360CA71-DE5F-492A-97D9-C9E6C3BD6B08}" presName="sibTrans" presStyleLbl="sibTrans1D1" presStyleIdx="2" presStyleCnt="4"/>
      <dgm:spPr/>
    </dgm:pt>
    <dgm:pt modelId="{ABA56B82-D70E-4D16-9FA8-CDDE0A83BA30}" type="pres">
      <dgm:prSet presAssocID="{45FC834E-07A9-4D23-81DD-C6943F4F575B}" presName="node" presStyleLbl="node1" presStyleIdx="3" presStyleCnt="4">
        <dgm:presLayoutVars>
          <dgm:bulletEnabled val="1"/>
        </dgm:presLayoutVars>
      </dgm:prSet>
      <dgm:spPr/>
    </dgm:pt>
    <dgm:pt modelId="{BE9068AA-8782-4607-A871-80C75F83DDB2}" type="pres">
      <dgm:prSet presAssocID="{45FC834E-07A9-4D23-81DD-C6943F4F575B}" presName="spNode" presStyleCnt="0"/>
      <dgm:spPr/>
    </dgm:pt>
    <dgm:pt modelId="{9CAB20B9-DC17-4574-B51C-73FBF240B7BD}" type="pres">
      <dgm:prSet presAssocID="{A9027BE1-2309-448D-8DB6-90582768287C}" presName="sibTrans" presStyleLbl="sibTrans1D1" presStyleIdx="3" presStyleCnt="4"/>
      <dgm:spPr/>
    </dgm:pt>
  </dgm:ptLst>
  <dgm:cxnLst>
    <dgm:cxn modelId="{7D2F8421-538F-4524-AD84-53CDE0B3B1CA}" srcId="{44968FD2-664F-4980-90D4-E48AFE1DB007}" destId="{BB3A2446-9051-4548-8070-C0B705E049BB}" srcOrd="0" destOrd="0" parTransId="{BC149224-9DE3-4B78-990B-10D5DCFB7362}" sibTransId="{64620FA5-4829-47C1-8F47-B178AC79237C}"/>
    <dgm:cxn modelId="{D9588B34-EBD2-4AA2-A6B2-38DDA7D26329}" type="presOf" srcId="{A9027BE1-2309-448D-8DB6-90582768287C}" destId="{9CAB20B9-DC17-4574-B51C-73FBF240B7BD}" srcOrd="0" destOrd="0" presId="urn:microsoft.com/office/officeart/2005/8/layout/cycle5"/>
    <dgm:cxn modelId="{49C91D41-8B34-4192-8704-FFCE51C393A4}" type="presOf" srcId="{45FC834E-07A9-4D23-81DD-C6943F4F575B}" destId="{ABA56B82-D70E-4D16-9FA8-CDDE0A83BA30}" srcOrd="0" destOrd="0" presId="urn:microsoft.com/office/officeart/2005/8/layout/cycle5"/>
    <dgm:cxn modelId="{E8FEF35A-499C-4B85-8F87-58CF4EFA8487}" srcId="{44968FD2-664F-4980-90D4-E48AFE1DB007}" destId="{47EF82CD-4E11-48FD-A49F-7CD382CA8D0E}" srcOrd="2" destOrd="0" parTransId="{BAF63AAA-4024-4DE8-A9DA-D7B5ACEF0B9F}" sibTransId="{9360CA71-DE5F-492A-97D9-C9E6C3BD6B08}"/>
    <dgm:cxn modelId="{0C237A7B-E71B-4E86-9A01-61F8FA7AD532}" type="presOf" srcId="{2C6BA680-3EE4-4B34-9795-0B7FBD939D56}" destId="{7AD8B3A5-80A3-48F1-B998-CAD8171F2707}" srcOrd="0" destOrd="0" presId="urn:microsoft.com/office/officeart/2005/8/layout/cycle5"/>
    <dgm:cxn modelId="{09521983-E58C-47B8-B1E7-F21E42D3FF25}" srcId="{44968FD2-664F-4980-90D4-E48AFE1DB007}" destId="{45FC834E-07A9-4D23-81DD-C6943F4F575B}" srcOrd="3" destOrd="0" parTransId="{D0F5E901-9B1F-4D6B-B89C-2480D3EF3108}" sibTransId="{A9027BE1-2309-448D-8DB6-90582768287C}"/>
    <dgm:cxn modelId="{BAB177A6-2B88-4898-9928-895DDCD3150E}" type="presOf" srcId="{9360CA71-DE5F-492A-97D9-C9E6C3BD6B08}" destId="{6E40102E-3BC4-4F1A-A2F3-E6A0143E357E}" srcOrd="0" destOrd="0" presId="urn:microsoft.com/office/officeart/2005/8/layout/cycle5"/>
    <dgm:cxn modelId="{E1D039A8-B334-4648-A700-CF9FBF529B6D}" type="presOf" srcId="{FF3C01CA-5A9C-4396-BDE2-78E6766B69E1}" destId="{39D0F544-4BED-4C0A-B2DE-8CF782C7AF4D}" srcOrd="0" destOrd="0" presId="urn:microsoft.com/office/officeart/2005/8/layout/cycle5"/>
    <dgm:cxn modelId="{C90B1BC1-EC9A-4D1A-A20F-2FDCB8E7E88D}" type="presOf" srcId="{44968FD2-664F-4980-90D4-E48AFE1DB007}" destId="{97C0F64A-A808-4D3C-96DA-D4E711A9ED2B}" srcOrd="0" destOrd="0" presId="urn:microsoft.com/office/officeart/2005/8/layout/cycle5"/>
    <dgm:cxn modelId="{969C0EC5-448C-4668-A981-1112233DBA26}" type="presOf" srcId="{47EF82CD-4E11-48FD-A49F-7CD382CA8D0E}" destId="{A01A2F1D-74EF-412C-A7D9-55AF123A4CF7}" srcOrd="0" destOrd="0" presId="urn:microsoft.com/office/officeart/2005/8/layout/cycle5"/>
    <dgm:cxn modelId="{240349CA-4A3C-4FB0-960A-5BFE0C9FFFE4}" srcId="{44968FD2-664F-4980-90D4-E48AFE1DB007}" destId="{FF3C01CA-5A9C-4396-BDE2-78E6766B69E1}" srcOrd="1" destOrd="0" parTransId="{A41B0259-42D3-411F-9232-8651ACF2A817}" sibTransId="{2C6BA680-3EE4-4B34-9795-0B7FBD939D56}"/>
    <dgm:cxn modelId="{6DA52ED8-2CDB-42C0-9967-0F9F0603D101}" type="presOf" srcId="{64620FA5-4829-47C1-8F47-B178AC79237C}" destId="{456AC6E4-922D-421A-A53B-252983D7C2E1}" srcOrd="0" destOrd="0" presId="urn:microsoft.com/office/officeart/2005/8/layout/cycle5"/>
    <dgm:cxn modelId="{C80344F4-C688-47BD-8BBB-3829A3E46AB4}" type="presOf" srcId="{BB3A2446-9051-4548-8070-C0B705E049BB}" destId="{7A62B89C-D406-487B-8CC4-D47DA2C918A3}" srcOrd="0" destOrd="0" presId="urn:microsoft.com/office/officeart/2005/8/layout/cycle5"/>
    <dgm:cxn modelId="{E6F631FB-24D6-42BE-BEA1-52E644FFB0E8}" type="presParOf" srcId="{97C0F64A-A808-4D3C-96DA-D4E711A9ED2B}" destId="{7A62B89C-D406-487B-8CC4-D47DA2C918A3}" srcOrd="0" destOrd="0" presId="urn:microsoft.com/office/officeart/2005/8/layout/cycle5"/>
    <dgm:cxn modelId="{16931A90-EA91-4133-9D05-3EA9B236AD7C}" type="presParOf" srcId="{97C0F64A-A808-4D3C-96DA-D4E711A9ED2B}" destId="{EE1DB212-DB74-4AEC-84D5-6E037EB1C314}" srcOrd="1" destOrd="0" presId="urn:microsoft.com/office/officeart/2005/8/layout/cycle5"/>
    <dgm:cxn modelId="{44DEC98A-9CE8-42DF-BA60-5AD1CAC4A1F7}" type="presParOf" srcId="{97C0F64A-A808-4D3C-96DA-D4E711A9ED2B}" destId="{456AC6E4-922D-421A-A53B-252983D7C2E1}" srcOrd="2" destOrd="0" presId="urn:microsoft.com/office/officeart/2005/8/layout/cycle5"/>
    <dgm:cxn modelId="{C8381BFC-8688-4DC8-B84E-72F30F22F51F}" type="presParOf" srcId="{97C0F64A-A808-4D3C-96DA-D4E711A9ED2B}" destId="{39D0F544-4BED-4C0A-B2DE-8CF782C7AF4D}" srcOrd="3" destOrd="0" presId="urn:microsoft.com/office/officeart/2005/8/layout/cycle5"/>
    <dgm:cxn modelId="{FC5981B9-71BA-403D-9830-4B3A4696641F}" type="presParOf" srcId="{97C0F64A-A808-4D3C-96DA-D4E711A9ED2B}" destId="{A5AD3564-EDDC-4712-AF0F-0C1551FC51A6}" srcOrd="4" destOrd="0" presId="urn:microsoft.com/office/officeart/2005/8/layout/cycle5"/>
    <dgm:cxn modelId="{6933AC84-1A0D-4BE1-9CA7-61C85DE853D6}" type="presParOf" srcId="{97C0F64A-A808-4D3C-96DA-D4E711A9ED2B}" destId="{7AD8B3A5-80A3-48F1-B998-CAD8171F2707}" srcOrd="5" destOrd="0" presId="urn:microsoft.com/office/officeart/2005/8/layout/cycle5"/>
    <dgm:cxn modelId="{D294068B-1E04-4E44-B685-9B452AFE2F0C}" type="presParOf" srcId="{97C0F64A-A808-4D3C-96DA-D4E711A9ED2B}" destId="{A01A2F1D-74EF-412C-A7D9-55AF123A4CF7}" srcOrd="6" destOrd="0" presId="urn:microsoft.com/office/officeart/2005/8/layout/cycle5"/>
    <dgm:cxn modelId="{AB6507E3-B978-44B0-8ACC-33D6B9E1CD47}" type="presParOf" srcId="{97C0F64A-A808-4D3C-96DA-D4E711A9ED2B}" destId="{0AF72BBE-E2F4-4A1E-87D0-AEEAD05F058A}" srcOrd="7" destOrd="0" presId="urn:microsoft.com/office/officeart/2005/8/layout/cycle5"/>
    <dgm:cxn modelId="{A4B5BB99-DB1A-482D-A7AF-39C632D25E31}" type="presParOf" srcId="{97C0F64A-A808-4D3C-96DA-D4E711A9ED2B}" destId="{6E40102E-3BC4-4F1A-A2F3-E6A0143E357E}" srcOrd="8" destOrd="0" presId="urn:microsoft.com/office/officeart/2005/8/layout/cycle5"/>
    <dgm:cxn modelId="{E8B1CDB8-E9F4-472A-9F2F-B7390032537E}" type="presParOf" srcId="{97C0F64A-A808-4D3C-96DA-D4E711A9ED2B}" destId="{ABA56B82-D70E-4D16-9FA8-CDDE0A83BA30}" srcOrd="9" destOrd="0" presId="urn:microsoft.com/office/officeart/2005/8/layout/cycle5"/>
    <dgm:cxn modelId="{97308443-25A8-4B03-9A02-3375FDFA8EEA}" type="presParOf" srcId="{97C0F64A-A808-4D3C-96DA-D4E711A9ED2B}" destId="{BE9068AA-8782-4607-A871-80C75F83DDB2}" srcOrd="10" destOrd="0" presId="urn:microsoft.com/office/officeart/2005/8/layout/cycle5"/>
    <dgm:cxn modelId="{14F6E5BA-84DC-48FE-A7B2-7E746C79D4BF}" type="presParOf" srcId="{97C0F64A-A808-4D3C-96DA-D4E711A9ED2B}" destId="{9CAB20B9-DC17-4574-B51C-73FBF240B7BD}"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2B89C-D406-487B-8CC4-D47DA2C918A3}">
      <dsp:nvSpPr>
        <dsp:cNvPr id="0" name=""/>
        <dsp:cNvSpPr/>
      </dsp:nvSpPr>
      <dsp:spPr>
        <a:xfrm>
          <a:off x="4875087" y="788"/>
          <a:ext cx="1866089" cy="12129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934299" y="60000"/>
        <a:ext cx="1747665" cy="1094534"/>
      </dsp:txXfrm>
    </dsp:sp>
    <dsp:sp modelId="{456AC6E4-922D-421A-A53B-252983D7C2E1}">
      <dsp:nvSpPr>
        <dsp:cNvPr id="0" name=""/>
        <dsp:cNvSpPr/>
      </dsp:nvSpPr>
      <dsp:spPr>
        <a:xfrm>
          <a:off x="3801373" y="607267"/>
          <a:ext cx="4013517" cy="4013517"/>
        </a:xfrm>
        <a:custGeom>
          <a:avLst/>
          <a:gdLst/>
          <a:ahLst/>
          <a:cxnLst/>
          <a:rect l="0" t="0" r="0" b="0"/>
          <a:pathLst>
            <a:path>
              <a:moveTo>
                <a:pt x="3198239" y="391997"/>
              </a:moveTo>
              <a:arcTo wR="2006758" hR="2006758" stAng="18385346" swAng="16362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9D0F544-4BED-4C0A-B2DE-8CF782C7AF4D}">
      <dsp:nvSpPr>
        <dsp:cNvPr id="0" name=""/>
        <dsp:cNvSpPr/>
      </dsp:nvSpPr>
      <dsp:spPr>
        <a:xfrm>
          <a:off x="6881846" y="2007547"/>
          <a:ext cx="1866089" cy="12129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6941058" y="2066759"/>
        <a:ext cx="1747665" cy="1094534"/>
      </dsp:txXfrm>
    </dsp:sp>
    <dsp:sp modelId="{7AD8B3A5-80A3-48F1-B998-CAD8171F2707}">
      <dsp:nvSpPr>
        <dsp:cNvPr id="0" name=""/>
        <dsp:cNvSpPr/>
      </dsp:nvSpPr>
      <dsp:spPr>
        <a:xfrm>
          <a:off x="3801373" y="607267"/>
          <a:ext cx="4013517" cy="4013517"/>
        </a:xfrm>
        <a:custGeom>
          <a:avLst/>
          <a:gdLst/>
          <a:ahLst/>
          <a:cxnLst/>
          <a:rect l="0" t="0" r="0" b="0"/>
          <a:pathLst>
            <a:path>
              <a:moveTo>
                <a:pt x="3805693" y="2896092"/>
              </a:moveTo>
              <a:arcTo wR="2006758" hR="2006758" stAng="1578376" swAng="16362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01A2F1D-74EF-412C-A7D9-55AF123A4CF7}">
      <dsp:nvSpPr>
        <dsp:cNvPr id="0" name=""/>
        <dsp:cNvSpPr/>
      </dsp:nvSpPr>
      <dsp:spPr>
        <a:xfrm>
          <a:off x="4875087" y="4014306"/>
          <a:ext cx="1866089" cy="12129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4934299" y="4073518"/>
        <a:ext cx="1747665" cy="1094534"/>
      </dsp:txXfrm>
    </dsp:sp>
    <dsp:sp modelId="{6E40102E-3BC4-4F1A-A2F3-E6A0143E357E}">
      <dsp:nvSpPr>
        <dsp:cNvPr id="0" name=""/>
        <dsp:cNvSpPr/>
      </dsp:nvSpPr>
      <dsp:spPr>
        <a:xfrm>
          <a:off x="3801373" y="607267"/>
          <a:ext cx="4013517" cy="4013517"/>
        </a:xfrm>
        <a:custGeom>
          <a:avLst/>
          <a:gdLst/>
          <a:ahLst/>
          <a:cxnLst/>
          <a:rect l="0" t="0" r="0" b="0"/>
          <a:pathLst>
            <a:path>
              <a:moveTo>
                <a:pt x="815277" y="3621520"/>
              </a:moveTo>
              <a:arcTo wR="2006758" hR="2006758" stAng="7585346" swAng="16362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A56B82-D70E-4D16-9FA8-CDDE0A83BA30}">
      <dsp:nvSpPr>
        <dsp:cNvPr id="0" name=""/>
        <dsp:cNvSpPr/>
      </dsp:nvSpPr>
      <dsp:spPr>
        <a:xfrm>
          <a:off x="2868328" y="2007547"/>
          <a:ext cx="1866089" cy="12129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2927540" y="2066759"/>
        <a:ext cx="1747665" cy="1094534"/>
      </dsp:txXfrm>
    </dsp:sp>
    <dsp:sp modelId="{9CAB20B9-DC17-4574-B51C-73FBF240B7BD}">
      <dsp:nvSpPr>
        <dsp:cNvPr id="0" name=""/>
        <dsp:cNvSpPr/>
      </dsp:nvSpPr>
      <dsp:spPr>
        <a:xfrm>
          <a:off x="3801373" y="607267"/>
          <a:ext cx="4013517" cy="4013517"/>
        </a:xfrm>
        <a:custGeom>
          <a:avLst/>
          <a:gdLst/>
          <a:ahLst/>
          <a:cxnLst/>
          <a:rect l="0" t="0" r="0" b="0"/>
          <a:pathLst>
            <a:path>
              <a:moveTo>
                <a:pt x="207823" y="1117425"/>
              </a:moveTo>
              <a:arcTo wR="2006758" hR="2006758" stAng="12378376" swAng="16362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5:15:58.134"/>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05:43:51.006"/>
    </inkml:context>
    <inkml:brush xml:id="br0">
      <inkml:brushProperty name="width" value="0.1" units="cm"/>
      <inkml:brushProperty name="height" value="0.1" units="cm"/>
      <inkml:brushProperty name="color" value="#33CCFF"/>
    </inkml:brush>
  </inkml:definitions>
  <inkml:trace contextRef="#ctx0" brushRef="#br0">7929 6459 24575,'-142'-351'-885,"-28"18"-1242,69 151 1155,-140-188 0,147 245 737,-5 4 1,-134-126-1,-140-77 235,136 123 0,-179-194 0,-135-113 0,351 349-270,-8 8-1,-6 10 1,-334-164 0,491 278 95,-408-190-276,325 161 1008,-2 6-1,-291-61 0,286 85-382,-159-7 0,-151 21 174,347 15 96,-115 17 0,151-8 356,1 3-1,-106 36 1,6 14-228,2 8 0,-185 109-1,295-147-571,3 2 0,1 4 0,-78 70 0,108-86 0,2 1 0,1 2 0,2 0 0,0 1 0,2 1 0,1 2 0,2-1 0,-21 52 0,22-32 0,1 1 0,3 0 0,3 1 0,1 0 0,3 0 0,2 1 0,3 0 0,2-1 0,2 1 0,23 104 0,-13-109 0,1-1 0,33 66 0,54 85 0,-71-141 0,116 201 0,70 139 0,-169-300 0,73 115 0,-83-158 0,1-1 0,4-2 0,62 61 0,-31-47-89,2-3 0,3-4 0,95 54 1,272 126-441,-251-140 451,10 11-212,392 186-1109,279 12 1399,-264-160-300,-444-120 150,288 9 0,-435-36 153,264-1 372,-221-3-123,0-4 1,86-18 0,-62 2 513,154-63 0,72-68-872,196-97 102,12 23-18,-436 191 21,-17 6-22,-1-3-1,107-72 0,101-63 10,-219 136 94,-1-2 0,-1-2 0,-2-3 0,-2-2 1,-2-2-1,-2-2 0,-2-2 0,-2-2 0,54-82 0,-61 69-80,-2-2 0,48-132 0,-72 166 0,-1-1 0,-2-1 0,-1 1 0,2-56 0,-10-134 0,-2 109 0,3-195-125,-7-237-416,-2 390 372,-44-231-1,-10 113-460,-144-389-1,-170-234-630,329 795 1827,-115-174 0,70 130 513,-46-66 237,128 195-1316,-2 0 0,0 1 0,-1 0 0,-1 1 0,-18-13 0,-89-50 0,79 51 0,-35-20 0,-141-59 0,174 87 0,-2 2 0,0 2 0,-1 3 0,-84-10 0,-289 18 0,263 7 0,147-4 0,-1 1 0,1 0 0,0 1 0,0 0 0,-20 6 0,26-5 0,0-1 0,-1 1 0,2 0 0,-1 1 0,0 0 0,1 0 0,0 0 0,0 0 0,0 1 0,0 0 0,1 0 0,-5 6 0,-39 69 0,8-13 0,13-26 0,-151 218 0,-21-15 0,146-181 0,2 3 0,-56 95 0,58-84 0,-98 121 0,-58 55 0,162-191 0,3 1 0,-44 94 0,-42 141 0,74-173 0,4-6 0,-51 200 0,79-228 0,3 1 0,-8 183 0,26 168 0,3-385 0,1 1 0,22 94 0,-17-117 0,1 0 0,1-1 0,2 0 0,2-1 0,26 44 0,216 285 0,-192-278 0,4-4 0,3-3 0,4-3 0,2-3 0,4-4 0,3-4 0,2-4 0,132 69 0,371 168-611,-235-141 579,8-19-682,-176-68 342,55 20 372,241 93 0,-35-17 0,13-45 0,-240-85-84,1-9 0,1-10 0,272-15 0,-440-4 285,95-17-1,-118 13 22,0-2 0,-1-1-1,-1-1 1,37-19 0,180-116 324,-211 122-537,25-18-9,106-93 0,37-69 0,-157 147 0,52-79 0,-52 68 0,372-570-866,-323 466 433,142-353 0,-6-189 204,-71 200-249,-44 111 334,-101 319 791,-3-1-1,5-156 1,-26 26-229,3 172-343,-2 1 0,-24-82 0,-39-81-75,64 193 0,0 0 0,-1 0 0,0 1 0,-1 0 0,0 0 0,-12-14 0,-7-10 0,-25-40 0,-3 3 0,-90-93 0,101 121 0,-3 3 0,-92-65 0,108 87 0,-365-217 0,330 204 0,0 2 0,-2 3 0,-1 3 0,-96-21 0,21 22 0,78 13 0,-102-26 0,-119-44 0,105 31 0,119 34 0,0 2 0,-1 4 0,-77-3 0,-193 13 0,137 3 0,167-4 0,9-1 0,0 1 0,0 1 0,-28 5 0,42-4 0,0 0 0,0 0 0,0 0 0,0 0 0,0 1 0,0 0 0,1 0 0,-1 1 0,1-1 0,0 1 0,0 1 0,0-1 0,1 1 0,-8 8 0,-253 323 0,213-277 0,-13 18 0,56-66 0,2 1 0,-1 0 0,2 1 0,0-1 0,-6 20 0,-71 219 0,14-79 0,18-52 0,-67 259 0,-19 84 0,90-315 0,13-44 0,-35 130 0,41-90 0,7 2 0,-4 162 0,23 299 0,5-344 0,-3-211 0,3 0 0,2 0 0,2 0 0,2-1 0,3 0 0,2 0 0,27 64 0,50 79 0,198 312 0,-56-194 0,-156-216 0,-36-49-57,1-2 0,3-1-1,1-3 1,2-1 0,2-3-1,2-2 1,102 52 0,-41-34-96,2-5 0,232 62 0,-134-61-388,2-10 1,246 14-1,435-21-2365,273-38 1446,-676-36 1360,-375 24 213,-2-6 0,124-41 0,14-24 919,-4-11 0,-4-11 0,457-282 0,-675 374-822,-1 0 1,0-2-1,-2-2 1,-1 0 0,0-1-1,-2-1 1,-1-1 0,-1-2-1,-1 1 1,-1-2-1,19-45 1,45-164-203,-7 17-5,-18 87-3,34-84 0,-72 164 0,-2-1 0,11-64 0,-9-12 0,2-139 0,-16-133 0,-5 359 0,-1-11 0,-2 0 0,-2 0 0,-4 1 0,-1-1 0,-3 2 0,-2 0 0,-40-93 0,46 127 0,-1 1 0,-1 0 0,-1 1 0,0 0 0,-25-25 0,2 8 0,-50-37 0,66 59 0,1 0 0,-2 2 0,0 0 0,0 1 0,0 1 0,-30-7 0,-14-6 0,-91-40 0,55 20 0,-112-28 0,114 43 0,-139-17 0,-411 5 0,515 38 0,-329 5 0,2 32 0,101 3 0,149-19 0,146-12 0,-106 30 0,-56 34 0,150-47 0,-365 111 0,312-98 0,-192 87 0,208-79 0,-105 53 0,197-88 0,0 1 0,0 1 0,1 1 0,1 1 0,1 0 0,0 2 0,-23 29 0,-51 62 0,6-9 0,39-33 0,2 3 0,3 1 0,-35 83 0,13-29 0,39-80 0,2 0 0,-33 93 0,43-88 0,2 1 0,3 0 0,-3 75 0,11 159 0,3-123 0,-4 77 0,3 234 0,0-388 0,4 1 0,31 153 0,-33-227 0,0 0 0,1 0 0,0 0 0,0 0 0,1-1 0,14 19 0,51 55 0,-46-57 0,54 59-26,3-3-1,3-4 0,5-4 0,2-3 1,188 110-1,90 2-788,-208-107 828,830 356-13,-894-400 0,2-4 0,0-5 0,2-4 0,1-4 0,147 4 0,69-21-79,-249-6 72,0-2 1,100-26-1,65-35 7,-76 21 0,75-30 947,-114 37-937,-44 15 16,-2-3 0,0-4 0,77-47 0,-116 56-26,-2-2 0,0-1 0,47-53 0,-23 23 0,-39 40 0,0 0 0,-2-2 0,0 0 0,-1 0 0,-2-2 0,0 0 0,19-41 0,107-254 0,-122 273 0,-2 0 0,-2-2 0,-2 0 0,-2 0 0,-2-1 0,1-64 0,-7 74 0,-2-1 0,-2 0 0,-1 1 0,-2-1 0,-1 1 0,-2 1 0,-2 0 0,-22-51 0,25 69 0,-2 1 0,-22-29 0,20 29 0,0 0 0,-10-21 0,14 24 0,0-1 0,0 2 0,-2-1 0,1 1 0,-2 1 0,1 0 0,-2 0 0,1 1 0,-22-14 0,-127-104 0,123 102 0,-2 1 0,0 2 0,-2 1 0,-46-17 0,18 12 0,-137-31 0,103 31 0,-203-65 0,-35-10 0,-25 2 0,-117-31 0,421 118 0,0 2 0,-103-3 0,-125 14 0,164 2 0,-436-1 0,534-1 0,-1 1 0,1 1 0,0 2 0,0 0 0,0 2 0,0 1 0,1 2 0,0 0 0,1 2 0,-33 17 0,-104 57 0,102-55 0,-102 65 0,79-40 0,-2-3 0,-113 48 0,151-75 0,-78 53 0,-15 9 0,106-68 0,0 1 0,-59 46 0,-23 17 0,-4 3 0,1 4 0,75-59 0,-80 73 0,38-22 0,44-44 0,-60 70 0,87-89 0,-15 19 0,-46 72 0,68-90 0,0 1 0,1 0 0,1 1 0,-6 32 0,-9 28 0,17-63 0,3-13 0,0 0 0,0 0 0,-1 1 0,1-1 0,-7 10 0,-7 9 0,-17 38 0,21-39 0,-1-1 0,-17 26 0,23-38 0,0 1 0,1-1 0,1 2 0,0-1 0,1 0 0,0 1 0,-4 21 0,6-19 0,-2-1 0,1 0 0,-2 0 0,0-1 0,-1 1 0,-9 14 0,10-20-227,0 0-1,1 1 1,0-1-1,0 1 1,-3 11-1,2 0-6598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88E9A-DB39-4AE8-8A4B-45538DBBC4AD}"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0F945-1541-450B-94E1-3EDD31332B06}" type="slidenum">
              <a:rPr lang="en-GB" smtClean="0"/>
              <a:t>‹#›</a:t>
            </a:fld>
            <a:endParaRPr lang="en-GB"/>
          </a:p>
        </p:txBody>
      </p:sp>
    </p:spTree>
    <p:extLst>
      <p:ext uri="{BB962C8B-B14F-4D97-AF65-F5344CB8AC3E}">
        <p14:creationId xmlns:p14="http://schemas.microsoft.com/office/powerpoint/2010/main" val="279508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90F945-1541-450B-94E1-3EDD31332B06}" type="slidenum">
              <a:rPr lang="en-GB" smtClean="0"/>
              <a:t>1</a:t>
            </a:fld>
            <a:endParaRPr lang="en-GB"/>
          </a:p>
        </p:txBody>
      </p:sp>
    </p:spTree>
    <p:extLst>
      <p:ext uri="{BB962C8B-B14F-4D97-AF65-F5344CB8AC3E}">
        <p14:creationId xmlns:p14="http://schemas.microsoft.com/office/powerpoint/2010/main" val="325653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8380-A3FC-2D33-A7F0-89F8D0B08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891B5-4873-C7F2-834B-18F8407D6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64592-9F22-12CE-F277-23FDDD243F83}"/>
              </a:ext>
            </a:extLst>
          </p:cNvPr>
          <p:cNvSpPr>
            <a:spLocks noGrp="1"/>
          </p:cNvSpPr>
          <p:nvPr>
            <p:ph type="body" idx="1"/>
          </p:nvPr>
        </p:nvSpPr>
        <p:spPr/>
        <p:txBody>
          <a:bodyPr/>
          <a:lstStyle/>
          <a:p>
            <a:r>
              <a:rPr lang="en-GB" dirty="0"/>
              <a:t>Søren </a:t>
            </a:r>
          </a:p>
        </p:txBody>
      </p:sp>
      <p:sp>
        <p:nvSpPr>
          <p:cNvPr id="4" name="Slide Number Placeholder 3">
            <a:extLst>
              <a:ext uri="{FF2B5EF4-FFF2-40B4-BE49-F238E27FC236}">
                <a16:creationId xmlns:a16="http://schemas.microsoft.com/office/drawing/2014/main" id="{A38ACB6E-10EC-C929-3D34-ACB8004EBEC1}"/>
              </a:ext>
            </a:extLst>
          </p:cNvPr>
          <p:cNvSpPr>
            <a:spLocks noGrp="1"/>
          </p:cNvSpPr>
          <p:nvPr>
            <p:ph type="sldNum" sz="quarter" idx="5"/>
          </p:nvPr>
        </p:nvSpPr>
        <p:spPr/>
        <p:txBody>
          <a:bodyPr/>
          <a:lstStyle/>
          <a:p>
            <a:fld id="{8090F945-1541-450B-94E1-3EDD31332B06}" type="slidenum">
              <a:rPr lang="en-GB" smtClean="0"/>
              <a:t>10</a:t>
            </a:fld>
            <a:endParaRPr lang="en-GB"/>
          </a:p>
        </p:txBody>
      </p:sp>
    </p:spTree>
    <p:extLst>
      <p:ext uri="{BB962C8B-B14F-4D97-AF65-F5344CB8AC3E}">
        <p14:creationId xmlns:p14="http://schemas.microsoft.com/office/powerpoint/2010/main" val="105864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81364-360F-E9CD-E775-617A45C2B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B3621-EE74-F604-6597-069EAC35F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BCB61-46AC-8B26-7836-9BFFFD17C5E7}"/>
              </a:ext>
            </a:extLst>
          </p:cNvPr>
          <p:cNvSpPr>
            <a:spLocks noGrp="1"/>
          </p:cNvSpPr>
          <p:nvPr>
            <p:ph type="body" idx="1"/>
          </p:nvPr>
        </p:nvSpPr>
        <p:spPr/>
        <p:txBody>
          <a:bodyPr/>
          <a:lstStyle/>
          <a:p>
            <a:r>
              <a:rPr lang="en-GB"/>
              <a:t>Livia </a:t>
            </a:r>
            <a:r>
              <a:rPr lang="en-GB" err="1"/>
              <a:t>står</a:t>
            </a:r>
            <a:r>
              <a:rPr lang="en-GB"/>
              <a:t> for </a:t>
            </a:r>
            <a:r>
              <a:rPr lang="en-GB" err="1"/>
              <a:t>overgangen</a:t>
            </a:r>
            <a:r>
              <a:rPr lang="en-GB"/>
              <a:t>, med </a:t>
            </a:r>
            <a:r>
              <a:rPr lang="en-GB" err="1"/>
              <a:t>præsentere</a:t>
            </a:r>
            <a:r>
              <a:rPr lang="en-GB"/>
              <a:t> de </a:t>
            </a:r>
            <a:r>
              <a:rPr lang="en-GB" err="1"/>
              <a:t>tre</a:t>
            </a:r>
            <a:r>
              <a:rPr lang="en-GB"/>
              <a:t> </a:t>
            </a:r>
            <a:r>
              <a:rPr lang="en-GB" err="1"/>
              <a:t>temaer</a:t>
            </a:r>
            <a:r>
              <a:rPr lang="en-GB"/>
              <a:t>. </a:t>
            </a:r>
          </a:p>
          <a:p>
            <a:r>
              <a:rPr lang="en-GB"/>
              <a:t>Ca. 10 </a:t>
            </a:r>
            <a:r>
              <a:rPr lang="en-GB" err="1"/>
              <a:t>minutter</a:t>
            </a:r>
            <a:r>
              <a:rPr lang="en-GB"/>
              <a:t> I alt</a:t>
            </a:r>
          </a:p>
          <a:p>
            <a:r>
              <a:rPr lang="en-GB"/>
              <a:t>Pkt. 1. Søren</a:t>
            </a:r>
          </a:p>
          <a:p>
            <a:r>
              <a:rPr lang="en-GB"/>
              <a:t>Pkt. 2. Rikke </a:t>
            </a:r>
          </a:p>
          <a:p>
            <a:r>
              <a:rPr lang="en-GB"/>
              <a:t>Pkt. 3. Livia</a:t>
            </a:r>
          </a:p>
        </p:txBody>
      </p:sp>
      <p:sp>
        <p:nvSpPr>
          <p:cNvPr id="4" name="Slide Number Placeholder 3">
            <a:extLst>
              <a:ext uri="{FF2B5EF4-FFF2-40B4-BE49-F238E27FC236}">
                <a16:creationId xmlns:a16="http://schemas.microsoft.com/office/drawing/2014/main" id="{5E43EAA5-9BFE-F6FE-6321-9E17C544F8CA}"/>
              </a:ext>
            </a:extLst>
          </p:cNvPr>
          <p:cNvSpPr>
            <a:spLocks noGrp="1"/>
          </p:cNvSpPr>
          <p:nvPr>
            <p:ph type="sldNum" sz="quarter" idx="5"/>
          </p:nvPr>
        </p:nvSpPr>
        <p:spPr/>
        <p:txBody>
          <a:bodyPr/>
          <a:lstStyle/>
          <a:p>
            <a:fld id="{8090F945-1541-450B-94E1-3EDD31332B06}" type="slidenum">
              <a:rPr lang="en-GB" smtClean="0"/>
              <a:t>11</a:t>
            </a:fld>
            <a:endParaRPr lang="en-GB"/>
          </a:p>
        </p:txBody>
      </p:sp>
    </p:spTree>
    <p:extLst>
      <p:ext uri="{BB962C8B-B14F-4D97-AF65-F5344CB8AC3E}">
        <p14:creationId xmlns:p14="http://schemas.microsoft.com/office/powerpoint/2010/main" val="304723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21E0-CF93-02A4-C841-4EE4761BE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9FF66-B1E0-D0EB-0FF3-FBB2BB21E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91577-10C6-7BA7-542F-BEBE0D11BA24}"/>
              </a:ext>
            </a:extLst>
          </p:cNvPr>
          <p:cNvSpPr>
            <a:spLocks noGrp="1"/>
          </p:cNvSpPr>
          <p:nvPr>
            <p:ph type="body" idx="1"/>
          </p:nvPr>
        </p:nvSpPr>
        <p:spPr/>
        <p:txBody>
          <a:bodyPr/>
          <a:lstStyle/>
          <a:p>
            <a:r>
              <a:rPr lang="en-GB" dirty="0"/>
              <a:t>Livia </a:t>
            </a:r>
            <a:r>
              <a:rPr lang="en-GB" dirty="0" err="1"/>
              <a:t>står</a:t>
            </a:r>
            <a:r>
              <a:rPr lang="en-GB" dirty="0"/>
              <a:t> for </a:t>
            </a:r>
            <a:r>
              <a:rPr lang="en-GB" dirty="0" err="1"/>
              <a:t>overgangen</a:t>
            </a:r>
            <a:r>
              <a:rPr lang="en-GB" dirty="0"/>
              <a:t>, med </a:t>
            </a:r>
            <a:r>
              <a:rPr lang="en-GB" dirty="0" err="1"/>
              <a:t>præsentere</a:t>
            </a:r>
            <a:r>
              <a:rPr lang="en-GB" dirty="0"/>
              <a:t> de </a:t>
            </a:r>
            <a:r>
              <a:rPr lang="en-GB" dirty="0" err="1"/>
              <a:t>tre</a:t>
            </a:r>
            <a:r>
              <a:rPr lang="en-GB" dirty="0"/>
              <a:t> </a:t>
            </a:r>
            <a:r>
              <a:rPr lang="en-GB" dirty="0" err="1"/>
              <a:t>temaer</a:t>
            </a:r>
            <a:r>
              <a:rPr lang="en-GB" dirty="0"/>
              <a:t>. </a:t>
            </a:r>
          </a:p>
          <a:p>
            <a:r>
              <a:rPr lang="en-GB" dirty="0"/>
              <a:t>Ca. 10 </a:t>
            </a:r>
            <a:r>
              <a:rPr lang="en-GB" dirty="0" err="1"/>
              <a:t>minutter</a:t>
            </a:r>
            <a:r>
              <a:rPr lang="en-GB" dirty="0"/>
              <a:t> I alt</a:t>
            </a:r>
          </a:p>
          <a:p>
            <a:r>
              <a:rPr lang="en-GB" dirty="0"/>
              <a:t>Pkt. 1. Søren</a:t>
            </a:r>
          </a:p>
          <a:p>
            <a:r>
              <a:rPr lang="en-GB" dirty="0"/>
              <a:t>Pkt. 2. Rikke </a:t>
            </a:r>
          </a:p>
          <a:p>
            <a:r>
              <a:rPr lang="en-GB" dirty="0"/>
              <a:t>Pkt. 3. Livia</a:t>
            </a:r>
          </a:p>
        </p:txBody>
      </p:sp>
      <p:sp>
        <p:nvSpPr>
          <p:cNvPr id="4" name="Slide Number Placeholder 3">
            <a:extLst>
              <a:ext uri="{FF2B5EF4-FFF2-40B4-BE49-F238E27FC236}">
                <a16:creationId xmlns:a16="http://schemas.microsoft.com/office/drawing/2014/main" id="{824A23C6-7303-C022-9D96-2870607B10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0F945-1541-450B-94E1-3EDD31332B0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856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E1D9-D2C7-1518-8CA5-F6BF687A8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EB6BB-BF4F-83E6-CD19-20C0C9A1B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E32A9-D95C-8BC1-8AB2-8B573AF9B358}"/>
              </a:ext>
            </a:extLst>
          </p:cNvPr>
          <p:cNvSpPr>
            <a:spLocks noGrp="1"/>
          </p:cNvSpPr>
          <p:nvPr>
            <p:ph type="body" idx="1"/>
          </p:nvPr>
        </p:nvSpPr>
        <p:spPr/>
        <p:txBody>
          <a:bodyPr/>
          <a:lstStyle/>
          <a:p>
            <a:r>
              <a:rPr lang="en-GB" dirty="0"/>
              <a:t>In addressing the theme of decoloniality of in the development of surveys have </a:t>
            </a:r>
            <a:r>
              <a:rPr lang="en-GB"/>
              <a:t>reflected upon</a:t>
            </a:r>
          </a:p>
          <a:p>
            <a:endParaRPr lang="en-GB"/>
          </a:p>
          <a:p>
            <a:endParaRPr lang="en-GB" dirty="0"/>
          </a:p>
        </p:txBody>
      </p:sp>
      <p:sp>
        <p:nvSpPr>
          <p:cNvPr id="4" name="Slide Number Placeholder 3">
            <a:extLst>
              <a:ext uri="{FF2B5EF4-FFF2-40B4-BE49-F238E27FC236}">
                <a16:creationId xmlns:a16="http://schemas.microsoft.com/office/drawing/2014/main" id="{537A1B45-D0B8-886D-EF33-87D038C1FB3C}"/>
              </a:ext>
            </a:extLst>
          </p:cNvPr>
          <p:cNvSpPr>
            <a:spLocks noGrp="1"/>
          </p:cNvSpPr>
          <p:nvPr>
            <p:ph type="sldNum" sz="quarter" idx="5"/>
          </p:nvPr>
        </p:nvSpPr>
        <p:spPr/>
        <p:txBody>
          <a:bodyPr/>
          <a:lstStyle/>
          <a:p>
            <a:fld id="{8090F945-1541-450B-94E1-3EDD31332B06}" type="slidenum">
              <a:rPr lang="en-GB" smtClean="0"/>
              <a:t>13</a:t>
            </a:fld>
            <a:endParaRPr lang="en-GB"/>
          </a:p>
        </p:txBody>
      </p:sp>
    </p:spTree>
    <p:extLst>
      <p:ext uri="{BB962C8B-B14F-4D97-AF65-F5344CB8AC3E}">
        <p14:creationId xmlns:p14="http://schemas.microsoft.com/office/powerpoint/2010/main" val="30396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9ABE5-EA58-54F9-97A1-332E2453F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230DD-6A36-A155-6C75-FA355F6E8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20D69-C99D-B1EC-B08C-05CAD96361B4}"/>
              </a:ext>
            </a:extLst>
          </p:cNvPr>
          <p:cNvSpPr>
            <a:spLocks noGrp="1"/>
          </p:cNvSpPr>
          <p:nvPr>
            <p:ph type="body" idx="1"/>
          </p:nvPr>
        </p:nvSpPr>
        <p:spPr/>
        <p:txBody>
          <a:bodyPr/>
          <a:lstStyle/>
          <a:p>
            <a:r>
              <a:rPr lang="en-GB"/>
              <a:t>Livia </a:t>
            </a:r>
            <a:r>
              <a:rPr lang="en-GB" err="1"/>
              <a:t>står</a:t>
            </a:r>
            <a:r>
              <a:rPr lang="en-GB"/>
              <a:t> for </a:t>
            </a:r>
            <a:r>
              <a:rPr lang="en-GB" err="1"/>
              <a:t>overgangen</a:t>
            </a:r>
            <a:r>
              <a:rPr lang="en-GB"/>
              <a:t>, med </a:t>
            </a:r>
            <a:r>
              <a:rPr lang="en-GB" err="1"/>
              <a:t>præsentere</a:t>
            </a:r>
            <a:r>
              <a:rPr lang="en-GB"/>
              <a:t> de </a:t>
            </a:r>
            <a:r>
              <a:rPr lang="en-GB" err="1"/>
              <a:t>tre</a:t>
            </a:r>
            <a:r>
              <a:rPr lang="en-GB"/>
              <a:t> </a:t>
            </a:r>
            <a:r>
              <a:rPr lang="en-GB" err="1"/>
              <a:t>temaer</a:t>
            </a:r>
            <a:r>
              <a:rPr lang="en-GB"/>
              <a:t>. </a:t>
            </a:r>
          </a:p>
          <a:p>
            <a:r>
              <a:rPr lang="en-GB"/>
              <a:t>Ca. 10 </a:t>
            </a:r>
            <a:r>
              <a:rPr lang="en-GB" err="1"/>
              <a:t>minutter</a:t>
            </a:r>
            <a:r>
              <a:rPr lang="en-GB"/>
              <a:t> I alt</a:t>
            </a:r>
          </a:p>
          <a:p>
            <a:r>
              <a:rPr lang="en-GB"/>
              <a:t>Pkt. 1. Søren</a:t>
            </a:r>
          </a:p>
          <a:p>
            <a:r>
              <a:rPr lang="en-GB"/>
              <a:t>Pkt. 2. Rikke </a:t>
            </a:r>
          </a:p>
          <a:p>
            <a:r>
              <a:rPr lang="en-GB"/>
              <a:t>Pkt. 3. Livia</a:t>
            </a:r>
          </a:p>
        </p:txBody>
      </p:sp>
      <p:sp>
        <p:nvSpPr>
          <p:cNvPr id="4" name="Slide Number Placeholder 3">
            <a:extLst>
              <a:ext uri="{FF2B5EF4-FFF2-40B4-BE49-F238E27FC236}">
                <a16:creationId xmlns:a16="http://schemas.microsoft.com/office/drawing/2014/main" id="{D2EEAFAE-DA86-6A09-426A-1C468549681C}"/>
              </a:ext>
            </a:extLst>
          </p:cNvPr>
          <p:cNvSpPr>
            <a:spLocks noGrp="1"/>
          </p:cNvSpPr>
          <p:nvPr>
            <p:ph type="sldNum" sz="quarter" idx="5"/>
          </p:nvPr>
        </p:nvSpPr>
        <p:spPr/>
        <p:txBody>
          <a:bodyPr/>
          <a:lstStyle/>
          <a:p>
            <a:fld id="{8090F945-1541-450B-94E1-3EDD31332B06}" type="slidenum">
              <a:rPr lang="en-GB" smtClean="0"/>
              <a:t>14</a:t>
            </a:fld>
            <a:endParaRPr lang="en-GB"/>
          </a:p>
        </p:txBody>
      </p:sp>
    </p:spTree>
    <p:extLst>
      <p:ext uri="{BB962C8B-B14F-4D97-AF65-F5344CB8AC3E}">
        <p14:creationId xmlns:p14="http://schemas.microsoft.com/office/powerpoint/2010/main" val="92146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07AF6-741D-EA2A-2313-8BBB4AEDD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1F35B-BDB2-8CD4-2193-6E8902122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54033-1325-4CAD-4C64-E5F7F04EE7E2}"/>
              </a:ext>
            </a:extLst>
          </p:cNvPr>
          <p:cNvSpPr>
            <a:spLocks noGrp="1"/>
          </p:cNvSpPr>
          <p:nvPr>
            <p:ph type="body" idx="1"/>
          </p:nvPr>
        </p:nvSpPr>
        <p:spPr/>
        <p:txBody>
          <a:bodyPr/>
          <a:lstStyle/>
          <a:p>
            <a:r>
              <a:rPr lang="en-GB"/>
              <a:t>Livia </a:t>
            </a:r>
            <a:r>
              <a:rPr lang="en-GB" err="1"/>
              <a:t>står</a:t>
            </a:r>
            <a:r>
              <a:rPr lang="en-GB"/>
              <a:t> for </a:t>
            </a:r>
            <a:r>
              <a:rPr lang="en-GB" err="1"/>
              <a:t>overgangen</a:t>
            </a:r>
            <a:r>
              <a:rPr lang="en-GB"/>
              <a:t>, med </a:t>
            </a:r>
            <a:r>
              <a:rPr lang="en-GB" err="1"/>
              <a:t>præsentere</a:t>
            </a:r>
            <a:r>
              <a:rPr lang="en-GB"/>
              <a:t> de </a:t>
            </a:r>
            <a:r>
              <a:rPr lang="en-GB" err="1"/>
              <a:t>tre</a:t>
            </a:r>
            <a:r>
              <a:rPr lang="en-GB"/>
              <a:t> </a:t>
            </a:r>
            <a:r>
              <a:rPr lang="en-GB" err="1"/>
              <a:t>temaer</a:t>
            </a:r>
            <a:r>
              <a:rPr lang="en-GB"/>
              <a:t>. </a:t>
            </a:r>
          </a:p>
          <a:p>
            <a:r>
              <a:rPr lang="en-GB"/>
              <a:t>Ca. 10 </a:t>
            </a:r>
            <a:r>
              <a:rPr lang="en-GB" err="1"/>
              <a:t>minutter</a:t>
            </a:r>
            <a:r>
              <a:rPr lang="en-GB"/>
              <a:t> I alt</a:t>
            </a:r>
          </a:p>
          <a:p>
            <a:r>
              <a:rPr lang="en-GB"/>
              <a:t>Pkt. 1. Søren</a:t>
            </a:r>
          </a:p>
          <a:p>
            <a:r>
              <a:rPr lang="en-GB"/>
              <a:t>Pkt. 2. Rikke </a:t>
            </a:r>
          </a:p>
          <a:p>
            <a:r>
              <a:rPr lang="en-GB"/>
              <a:t>Pkt. 3. Livia</a:t>
            </a:r>
          </a:p>
        </p:txBody>
      </p:sp>
      <p:sp>
        <p:nvSpPr>
          <p:cNvPr id="4" name="Slide Number Placeholder 3">
            <a:extLst>
              <a:ext uri="{FF2B5EF4-FFF2-40B4-BE49-F238E27FC236}">
                <a16:creationId xmlns:a16="http://schemas.microsoft.com/office/drawing/2014/main" id="{BBDEDFC0-4B04-7FB5-76D2-11CC8D400261}"/>
              </a:ext>
            </a:extLst>
          </p:cNvPr>
          <p:cNvSpPr>
            <a:spLocks noGrp="1"/>
          </p:cNvSpPr>
          <p:nvPr>
            <p:ph type="sldNum" sz="quarter" idx="5"/>
          </p:nvPr>
        </p:nvSpPr>
        <p:spPr/>
        <p:txBody>
          <a:bodyPr/>
          <a:lstStyle/>
          <a:p>
            <a:fld id="{8090F945-1541-450B-94E1-3EDD31332B06}" type="slidenum">
              <a:rPr lang="en-GB" smtClean="0"/>
              <a:t>15</a:t>
            </a:fld>
            <a:endParaRPr lang="en-GB"/>
          </a:p>
        </p:txBody>
      </p:sp>
    </p:spTree>
    <p:extLst>
      <p:ext uri="{BB962C8B-B14F-4D97-AF65-F5344CB8AC3E}">
        <p14:creationId xmlns:p14="http://schemas.microsoft.com/office/powerpoint/2010/main" val="357291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07AF6-741D-EA2A-2313-8BBB4AEDD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1F35B-BDB2-8CD4-2193-6E8902122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54033-1325-4CAD-4C64-E5F7F04EE7E2}"/>
              </a:ext>
            </a:extLst>
          </p:cNvPr>
          <p:cNvSpPr>
            <a:spLocks noGrp="1"/>
          </p:cNvSpPr>
          <p:nvPr>
            <p:ph type="body" idx="1"/>
          </p:nvPr>
        </p:nvSpPr>
        <p:spPr/>
        <p:txBody>
          <a:bodyPr/>
          <a:lstStyle/>
          <a:p>
            <a:r>
              <a:rPr lang="en-GB"/>
              <a:t>Livia </a:t>
            </a:r>
            <a:r>
              <a:rPr lang="en-GB" err="1"/>
              <a:t>står</a:t>
            </a:r>
            <a:r>
              <a:rPr lang="en-GB"/>
              <a:t> for </a:t>
            </a:r>
            <a:r>
              <a:rPr lang="en-GB" err="1"/>
              <a:t>overgangen</a:t>
            </a:r>
            <a:r>
              <a:rPr lang="en-GB"/>
              <a:t>, med </a:t>
            </a:r>
            <a:r>
              <a:rPr lang="en-GB" err="1"/>
              <a:t>præsentere</a:t>
            </a:r>
            <a:r>
              <a:rPr lang="en-GB"/>
              <a:t> de </a:t>
            </a:r>
            <a:r>
              <a:rPr lang="en-GB" err="1"/>
              <a:t>tre</a:t>
            </a:r>
            <a:r>
              <a:rPr lang="en-GB"/>
              <a:t> </a:t>
            </a:r>
            <a:r>
              <a:rPr lang="en-GB" err="1"/>
              <a:t>temaer</a:t>
            </a:r>
            <a:r>
              <a:rPr lang="en-GB"/>
              <a:t>. </a:t>
            </a:r>
          </a:p>
          <a:p>
            <a:r>
              <a:rPr lang="en-GB"/>
              <a:t>Ca. 10 </a:t>
            </a:r>
            <a:r>
              <a:rPr lang="en-GB" err="1"/>
              <a:t>minutter</a:t>
            </a:r>
            <a:r>
              <a:rPr lang="en-GB"/>
              <a:t> I alt</a:t>
            </a:r>
          </a:p>
          <a:p>
            <a:r>
              <a:rPr lang="en-GB"/>
              <a:t>Pkt. 1. Søren</a:t>
            </a:r>
          </a:p>
          <a:p>
            <a:r>
              <a:rPr lang="en-GB"/>
              <a:t>Pkt. 2. Rikke </a:t>
            </a:r>
          </a:p>
          <a:p>
            <a:r>
              <a:rPr lang="en-GB"/>
              <a:t>Pkt. 3. Livia</a:t>
            </a:r>
          </a:p>
        </p:txBody>
      </p:sp>
      <p:sp>
        <p:nvSpPr>
          <p:cNvPr id="4" name="Slide Number Placeholder 3">
            <a:extLst>
              <a:ext uri="{FF2B5EF4-FFF2-40B4-BE49-F238E27FC236}">
                <a16:creationId xmlns:a16="http://schemas.microsoft.com/office/drawing/2014/main" id="{BBDEDFC0-4B04-7FB5-76D2-11CC8D400261}"/>
              </a:ext>
            </a:extLst>
          </p:cNvPr>
          <p:cNvSpPr>
            <a:spLocks noGrp="1"/>
          </p:cNvSpPr>
          <p:nvPr>
            <p:ph type="sldNum" sz="quarter" idx="5"/>
          </p:nvPr>
        </p:nvSpPr>
        <p:spPr/>
        <p:txBody>
          <a:bodyPr/>
          <a:lstStyle/>
          <a:p>
            <a:fld id="{8090F945-1541-450B-94E1-3EDD31332B06}" type="slidenum">
              <a:rPr lang="en-GB" smtClean="0"/>
              <a:t>16</a:t>
            </a:fld>
            <a:endParaRPr lang="en-GB"/>
          </a:p>
        </p:txBody>
      </p:sp>
    </p:spTree>
    <p:extLst>
      <p:ext uri="{BB962C8B-B14F-4D97-AF65-F5344CB8AC3E}">
        <p14:creationId xmlns:p14="http://schemas.microsoft.com/office/powerpoint/2010/main" val="400866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07AF6-741D-EA2A-2313-8BBB4AEDD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1F35B-BDB2-8CD4-2193-6E8902122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54033-1325-4CAD-4C64-E5F7F04EE7E2}"/>
              </a:ext>
            </a:extLst>
          </p:cNvPr>
          <p:cNvSpPr>
            <a:spLocks noGrp="1"/>
          </p:cNvSpPr>
          <p:nvPr>
            <p:ph type="body" idx="1"/>
          </p:nvPr>
        </p:nvSpPr>
        <p:spPr/>
        <p:txBody>
          <a:bodyPr/>
          <a:lstStyle/>
          <a:p>
            <a:r>
              <a:rPr lang="en-GB"/>
              <a:t>Livia </a:t>
            </a:r>
            <a:r>
              <a:rPr lang="en-GB" err="1"/>
              <a:t>står</a:t>
            </a:r>
            <a:r>
              <a:rPr lang="en-GB"/>
              <a:t> for </a:t>
            </a:r>
            <a:r>
              <a:rPr lang="en-GB" err="1"/>
              <a:t>overgangen</a:t>
            </a:r>
            <a:r>
              <a:rPr lang="en-GB"/>
              <a:t>, med </a:t>
            </a:r>
            <a:r>
              <a:rPr lang="en-GB" err="1"/>
              <a:t>præsentere</a:t>
            </a:r>
            <a:r>
              <a:rPr lang="en-GB"/>
              <a:t> de </a:t>
            </a:r>
            <a:r>
              <a:rPr lang="en-GB" err="1"/>
              <a:t>tre</a:t>
            </a:r>
            <a:r>
              <a:rPr lang="en-GB"/>
              <a:t> </a:t>
            </a:r>
            <a:r>
              <a:rPr lang="en-GB" err="1"/>
              <a:t>temaer</a:t>
            </a:r>
            <a:r>
              <a:rPr lang="en-GB"/>
              <a:t>. </a:t>
            </a:r>
          </a:p>
          <a:p>
            <a:r>
              <a:rPr lang="en-GB"/>
              <a:t>Ca. 10 </a:t>
            </a:r>
            <a:r>
              <a:rPr lang="en-GB" err="1"/>
              <a:t>minutter</a:t>
            </a:r>
            <a:r>
              <a:rPr lang="en-GB"/>
              <a:t> I alt</a:t>
            </a:r>
          </a:p>
          <a:p>
            <a:r>
              <a:rPr lang="en-GB"/>
              <a:t>Pkt. 1. Søren</a:t>
            </a:r>
          </a:p>
          <a:p>
            <a:r>
              <a:rPr lang="en-GB"/>
              <a:t>Pkt. 2. Rikke </a:t>
            </a:r>
          </a:p>
          <a:p>
            <a:r>
              <a:rPr lang="en-GB"/>
              <a:t>Pkt. 3. Livia</a:t>
            </a:r>
          </a:p>
        </p:txBody>
      </p:sp>
      <p:sp>
        <p:nvSpPr>
          <p:cNvPr id="4" name="Slide Number Placeholder 3">
            <a:extLst>
              <a:ext uri="{FF2B5EF4-FFF2-40B4-BE49-F238E27FC236}">
                <a16:creationId xmlns:a16="http://schemas.microsoft.com/office/drawing/2014/main" id="{BBDEDFC0-4B04-7FB5-76D2-11CC8D400261}"/>
              </a:ext>
            </a:extLst>
          </p:cNvPr>
          <p:cNvSpPr>
            <a:spLocks noGrp="1"/>
          </p:cNvSpPr>
          <p:nvPr>
            <p:ph type="sldNum" sz="quarter" idx="5"/>
          </p:nvPr>
        </p:nvSpPr>
        <p:spPr/>
        <p:txBody>
          <a:bodyPr/>
          <a:lstStyle/>
          <a:p>
            <a:fld id="{8090F945-1541-450B-94E1-3EDD31332B06}" type="slidenum">
              <a:rPr lang="en-GB" smtClean="0"/>
              <a:t>17</a:t>
            </a:fld>
            <a:endParaRPr lang="en-GB"/>
          </a:p>
        </p:txBody>
      </p:sp>
    </p:spTree>
    <p:extLst>
      <p:ext uri="{BB962C8B-B14F-4D97-AF65-F5344CB8AC3E}">
        <p14:creationId xmlns:p14="http://schemas.microsoft.com/office/powerpoint/2010/main" val="327583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F021-25EF-F3BC-3D33-C4CAAE60F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9853A-7DB2-8FAF-BDCD-4989D87AD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D159F-FEEE-E3EB-2066-51FF504C06EE}"/>
              </a:ext>
            </a:extLst>
          </p:cNvPr>
          <p:cNvSpPr>
            <a:spLocks noGrp="1"/>
          </p:cNvSpPr>
          <p:nvPr>
            <p:ph type="body" idx="1"/>
          </p:nvPr>
        </p:nvSpPr>
        <p:spPr/>
        <p:txBody>
          <a:bodyPr/>
          <a:lstStyle/>
          <a:p>
            <a:r>
              <a:rPr lang="en-GB" dirty="0"/>
              <a:t>Livia </a:t>
            </a:r>
            <a:r>
              <a:rPr lang="en-GB" dirty="0" err="1"/>
              <a:t>står</a:t>
            </a:r>
            <a:r>
              <a:rPr lang="en-GB" dirty="0"/>
              <a:t> for </a:t>
            </a:r>
            <a:r>
              <a:rPr lang="en-GB" dirty="0" err="1"/>
              <a:t>overgangen</a:t>
            </a:r>
            <a:r>
              <a:rPr lang="en-GB" dirty="0"/>
              <a:t>, med </a:t>
            </a:r>
            <a:r>
              <a:rPr lang="en-GB" dirty="0" err="1"/>
              <a:t>præsentere</a:t>
            </a:r>
            <a:r>
              <a:rPr lang="en-GB" dirty="0"/>
              <a:t> de </a:t>
            </a:r>
            <a:r>
              <a:rPr lang="en-GB" dirty="0" err="1"/>
              <a:t>tre</a:t>
            </a:r>
            <a:r>
              <a:rPr lang="en-GB" dirty="0"/>
              <a:t> </a:t>
            </a:r>
            <a:r>
              <a:rPr lang="en-GB" dirty="0" err="1"/>
              <a:t>temaer</a:t>
            </a:r>
            <a:r>
              <a:rPr lang="en-GB" dirty="0"/>
              <a:t>. </a:t>
            </a:r>
          </a:p>
          <a:p>
            <a:r>
              <a:rPr lang="en-GB" dirty="0"/>
              <a:t>Ca. 10 </a:t>
            </a:r>
            <a:r>
              <a:rPr lang="en-GB" dirty="0" err="1"/>
              <a:t>minutter</a:t>
            </a:r>
            <a:r>
              <a:rPr lang="en-GB" dirty="0"/>
              <a:t> I alt</a:t>
            </a:r>
          </a:p>
          <a:p>
            <a:r>
              <a:rPr lang="en-GB" dirty="0"/>
              <a:t>Pkt. 1. Søren</a:t>
            </a:r>
          </a:p>
          <a:p>
            <a:r>
              <a:rPr lang="en-GB" dirty="0"/>
              <a:t>Pkt. 2. Rikke </a:t>
            </a:r>
          </a:p>
          <a:p>
            <a:r>
              <a:rPr lang="en-GB" dirty="0"/>
              <a:t>Pkt. 3. Livia</a:t>
            </a:r>
          </a:p>
        </p:txBody>
      </p:sp>
      <p:sp>
        <p:nvSpPr>
          <p:cNvPr id="4" name="Slide Number Placeholder 3">
            <a:extLst>
              <a:ext uri="{FF2B5EF4-FFF2-40B4-BE49-F238E27FC236}">
                <a16:creationId xmlns:a16="http://schemas.microsoft.com/office/drawing/2014/main" id="{F4FFBD9D-D4AC-9FDF-184A-279486D961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0F945-1541-450B-94E1-3EDD31332B0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6065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1C3E-3C0D-1D13-E947-31BC85488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8626A-7F8A-E776-5FAB-A621B025A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6E6EA-7E26-6446-5D95-AB692E02D95B}"/>
              </a:ext>
            </a:extLst>
          </p:cNvPr>
          <p:cNvSpPr>
            <a:spLocks noGrp="1"/>
          </p:cNvSpPr>
          <p:nvPr>
            <p:ph type="body" idx="1"/>
          </p:nvPr>
        </p:nvSpPr>
        <p:spPr/>
        <p:txBody>
          <a:bodyPr/>
          <a:lstStyle/>
          <a:p>
            <a:r>
              <a:rPr lang="en-GB" dirty="0"/>
              <a:t>Livia </a:t>
            </a:r>
            <a:r>
              <a:rPr lang="en-GB" dirty="0" err="1"/>
              <a:t>står</a:t>
            </a:r>
            <a:r>
              <a:rPr lang="en-GB" dirty="0"/>
              <a:t> for </a:t>
            </a:r>
            <a:r>
              <a:rPr lang="en-GB" dirty="0" err="1"/>
              <a:t>overgangen</a:t>
            </a:r>
            <a:r>
              <a:rPr lang="en-GB" dirty="0"/>
              <a:t>, med </a:t>
            </a:r>
            <a:r>
              <a:rPr lang="en-GB" dirty="0" err="1"/>
              <a:t>præsentere</a:t>
            </a:r>
            <a:r>
              <a:rPr lang="en-GB" dirty="0"/>
              <a:t> de </a:t>
            </a:r>
            <a:r>
              <a:rPr lang="en-GB" dirty="0" err="1"/>
              <a:t>tre</a:t>
            </a:r>
            <a:r>
              <a:rPr lang="en-GB" dirty="0"/>
              <a:t> </a:t>
            </a:r>
            <a:r>
              <a:rPr lang="en-GB" dirty="0" err="1"/>
              <a:t>temaer</a:t>
            </a:r>
            <a:r>
              <a:rPr lang="en-GB" dirty="0"/>
              <a:t>. </a:t>
            </a:r>
          </a:p>
          <a:p>
            <a:r>
              <a:rPr lang="en-GB" dirty="0"/>
              <a:t>Ca. 10 </a:t>
            </a:r>
            <a:r>
              <a:rPr lang="en-GB" dirty="0" err="1"/>
              <a:t>minutter</a:t>
            </a:r>
            <a:r>
              <a:rPr lang="en-GB" dirty="0"/>
              <a:t> I alt</a:t>
            </a:r>
          </a:p>
          <a:p>
            <a:r>
              <a:rPr lang="en-GB" dirty="0"/>
              <a:t>Pkt. 1. Søren</a:t>
            </a:r>
          </a:p>
          <a:p>
            <a:r>
              <a:rPr lang="en-GB" dirty="0"/>
              <a:t>Pkt. 2. Rikke </a:t>
            </a:r>
          </a:p>
          <a:p>
            <a:r>
              <a:rPr lang="en-GB" dirty="0"/>
              <a:t>Pkt. 3. Livia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effectLst/>
                <a:latin typeface="Cambria" panose="02040503050406030204" pitchFamily="18" charset="0"/>
                <a:ea typeface="Aptos" panose="020B0004020202020204" pitchFamily="34" charset="0"/>
                <a:cs typeface="Arial" panose="020B0604020202020204" pitchFamily="34" charset="0"/>
              </a:rPr>
              <a:t>Using visual expressions, art-based methods and drawing-options. </a:t>
            </a:r>
            <a:r>
              <a:rPr lang="en-US" sz="1200" dirty="0">
                <a:solidFill>
                  <a:schemeClr val="accent1"/>
                </a:solidFill>
                <a:effectLst/>
                <a:latin typeface="Cambria" panose="02040503050406030204" pitchFamily="18" charset="0"/>
                <a:ea typeface="Aptos" panose="020B0004020202020204" pitchFamily="34" charset="0"/>
                <a:cs typeface="Arial" panose="020B0604020202020204" pitchFamily="34" charset="0"/>
              </a:rPr>
              <a:t>As mentioned by Goopy &amp; Kassan 2019 there are great benefits in using arts-based methods, as it is </a:t>
            </a:r>
            <a:r>
              <a:rPr lang="en-US" sz="1200" i="1" dirty="0">
                <a:solidFill>
                  <a:schemeClr val="accent1"/>
                </a:solidFill>
                <a:effectLst/>
                <a:latin typeface="Cambria" panose="02040503050406030204" pitchFamily="18" charset="0"/>
                <a:ea typeface="Aptos" panose="020B0004020202020204" pitchFamily="34" charset="0"/>
                <a:cs typeface="Arial" panose="020B0604020202020204" pitchFamily="34" charset="0"/>
              </a:rPr>
              <a:t>“…one of the most effective ways that researchers can shift beyond traditional power relationships in research is </a:t>
            </a:r>
            <a:r>
              <a:rPr lang="en-US" sz="1200" b="1" i="1" dirty="0">
                <a:solidFill>
                  <a:schemeClr val="accent1"/>
                </a:solidFill>
                <a:effectLst/>
                <a:latin typeface="Cambria" panose="02040503050406030204" pitchFamily="18" charset="0"/>
                <a:ea typeface="Aptos" panose="020B0004020202020204" pitchFamily="34" charset="0"/>
                <a:cs typeface="Arial" panose="020B0604020202020204" pitchFamily="34" charset="0"/>
              </a:rPr>
              <a:t>to shift their approach to research beyond language.”</a:t>
            </a:r>
            <a:r>
              <a:rPr lang="en-US" sz="1200" dirty="0">
                <a:solidFill>
                  <a:schemeClr val="accent1"/>
                </a:solidFill>
                <a:effectLst/>
                <a:latin typeface="Cambria" panose="02040503050406030204" pitchFamily="18" charset="0"/>
                <a:ea typeface="Aptos" panose="020B0004020202020204" pitchFamily="34" charset="0"/>
                <a:cs typeface="Arial" panose="020B0604020202020204" pitchFamily="34" charset="0"/>
              </a:rPr>
              <a:t> </a:t>
            </a:r>
            <a:r>
              <a:rPr lang="en-US" sz="1200" dirty="0">
                <a:solidFill>
                  <a:schemeClr val="accent1"/>
                </a:solidFill>
                <a:effectLst/>
                <a:latin typeface="Cambria" panose="02040503050406030204" pitchFamily="18" charset="0"/>
                <a:ea typeface="Yu Gothic Light" panose="020B0300000000000000" pitchFamily="34" charset="-128"/>
                <a:cs typeface="Arial" panose="020B0604020202020204" pitchFamily="34" charset="0"/>
              </a:rPr>
              <a:t>(Goopy and Kassan, 2019, p. 4). Here we have discussed in what ways it would be possible for us to adapt/alter the traditional survey approach, which has many colonial connections, and by integrating art-based methods, moving beyond language, thereby shifting power dynamics and opening up for new modes of expression. </a:t>
            </a:r>
            <a:endParaRPr lang="da-DK" sz="1200" dirty="0">
              <a:solidFill>
                <a:schemeClr val="accent1"/>
              </a:solidFill>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F67351F3-972B-C804-273F-86CEA82D6BED}"/>
              </a:ext>
            </a:extLst>
          </p:cNvPr>
          <p:cNvSpPr>
            <a:spLocks noGrp="1"/>
          </p:cNvSpPr>
          <p:nvPr>
            <p:ph type="sldNum" sz="quarter" idx="5"/>
          </p:nvPr>
        </p:nvSpPr>
        <p:spPr/>
        <p:txBody>
          <a:bodyPr/>
          <a:lstStyle/>
          <a:p>
            <a:fld id="{8090F945-1541-450B-94E1-3EDD31332B06}" type="slidenum">
              <a:rPr lang="en-GB" smtClean="0"/>
              <a:t>19</a:t>
            </a:fld>
            <a:endParaRPr lang="en-GB"/>
          </a:p>
        </p:txBody>
      </p:sp>
    </p:spTree>
    <p:extLst>
      <p:ext uri="{BB962C8B-B14F-4D97-AF65-F5344CB8AC3E}">
        <p14:creationId xmlns:p14="http://schemas.microsoft.com/office/powerpoint/2010/main" val="145608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90F945-1541-450B-94E1-3EDD31332B06}" type="slidenum">
              <a:rPr lang="en-GB" smtClean="0"/>
              <a:t>2</a:t>
            </a:fld>
            <a:endParaRPr lang="en-GB"/>
          </a:p>
        </p:txBody>
      </p:sp>
    </p:spTree>
    <p:extLst>
      <p:ext uri="{BB962C8B-B14F-4D97-AF65-F5344CB8AC3E}">
        <p14:creationId xmlns:p14="http://schemas.microsoft.com/office/powerpoint/2010/main" val="1345082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67D6-B285-B290-CCBA-F567FD5F2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EA5CD-39DE-7DCC-7DA3-14E400AE3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948B7-F4BF-5399-1F76-86570A6CCFED}"/>
              </a:ext>
            </a:extLst>
          </p:cNvPr>
          <p:cNvSpPr>
            <a:spLocks noGrp="1"/>
          </p:cNvSpPr>
          <p:nvPr>
            <p:ph type="body" idx="1"/>
          </p:nvPr>
        </p:nvSpPr>
        <p:spPr/>
        <p:txBody>
          <a:bodyPr/>
          <a:lstStyle/>
          <a:p>
            <a:r>
              <a:rPr lang="en-GB" dirty="0"/>
              <a:t>Søren </a:t>
            </a:r>
          </a:p>
        </p:txBody>
      </p:sp>
      <p:sp>
        <p:nvSpPr>
          <p:cNvPr id="4" name="Slide Number Placeholder 3">
            <a:extLst>
              <a:ext uri="{FF2B5EF4-FFF2-40B4-BE49-F238E27FC236}">
                <a16:creationId xmlns:a16="http://schemas.microsoft.com/office/drawing/2014/main" id="{221C9AA0-46EE-D05F-CD05-0D147724B776}"/>
              </a:ext>
            </a:extLst>
          </p:cNvPr>
          <p:cNvSpPr>
            <a:spLocks noGrp="1"/>
          </p:cNvSpPr>
          <p:nvPr>
            <p:ph type="sldNum" sz="quarter" idx="5"/>
          </p:nvPr>
        </p:nvSpPr>
        <p:spPr/>
        <p:txBody>
          <a:bodyPr/>
          <a:lstStyle/>
          <a:p>
            <a:fld id="{8090F945-1541-450B-94E1-3EDD31332B06}" type="slidenum">
              <a:rPr lang="en-GB" smtClean="0"/>
              <a:t>20</a:t>
            </a:fld>
            <a:endParaRPr lang="en-GB"/>
          </a:p>
        </p:txBody>
      </p:sp>
    </p:spTree>
    <p:extLst>
      <p:ext uri="{BB962C8B-B14F-4D97-AF65-F5344CB8AC3E}">
        <p14:creationId xmlns:p14="http://schemas.microsoft.com/office/powerpoint/2010/main" val="174735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5A01-C623-2E60-609E-816375D3D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5A6B0-4C31-9E61-11CA-D23287DC1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DDF4C-0F2F-56E4-5E0B-862BBEE8EE71}"/>
              </a:ext>
            </a:extLst>
          </p:cNvPr>
          <p:cNvSpPr>
            <a:spLocks noGrp="1"/>
          </p:cNvSpPr>
          <p:nvPr>
            <p:ph type="body" idx="1"/>
          </p:nvPr>
        </p:nvSpPr>
        <p:spPr/>
        <p:txBody>
          <a:bodyPr/>
          <a:lstStyle/>
          <a:p>
            <a:r>
              <a:rPr lang="en-GB" dirty="0" err="1"/>
              <a:t>Læg</a:t>
            </a:r>
            <a:r>
              <a:rPr lang="en-GB" dirty="0"/>
              <a:t> op </a:t>
            </a:r>
            <a:r>
              <a:rPr lang="en-GB" dirty="0" err="1"/>
              <a:t>til</a:t>
            </a:r>
            <a:r>
              <a:rPr lang="en-GB" dirty="0"/>
              <a:t> </a:t>
            </a:r>
            <a:r>
              <a:rPr lang="en-GB" dirty="0" err="1"/>
              <a:t>spørgsmål</a:t>
            </a:r>
            <a:r>
              <a:rPr lang="en-GB" dirty="0"/>
              <a:t>. Vise at </a:t>
            </a:r>
            <a:r>
              <a:rPr lang="en-GB" dirty="0" err="1"/>
              <a:t>præsentationen</a:t>
            </a:r>
            <a:r>
              <a:rPr lang="en-GB" dirty="0"/>
              <a:t> er </a:t>
            </a:r>
            <a:r>
              <a:rPr lang="en-GB" dirty="0" err="1"/>
              <a:t>en</a:t>
            </a:r>
            <a:r>
              <a:rPr lang="en-GB" dirty="0"/>
              <a:t> del </a:t>
            </a:r>
            <a:r>
              <a:rPr lang="en-GB" dirty="0" err="1"/>
              <a:t>af</a:t>
            </a:r>
            <a:r>
              <a:rPr lang="en-GB" dirty="0"/>
              <a:t> </a:t>
            </a:r>
            <a:r>
              <a:rPr lang="en-GB" dirty="0" err="1"/>
              <a:t>processen</a:t>
            </a:r>
            <a:r>
              <a:rPr lang="en-GB" dirty="0"/>
              <a:t>, </a:t>
            </a:r>
            <a:r>
              <a:rPr lang="en-GB" dirty="0" err="1"/>
              <a:t>som</a:t>
            </a:r>
            <a:r>
              <a:rPr lang="en-GB" dirty="0"/>
              <a:t> </a:t>
            </a:r>
            <a:r>
              <a:rPr lang="en-GB" dirty="0" err="1"/>
              <a:t>udgangspunkt</a:t>
            </a:r>
            <a:r>
              <a:rPr lang="en-GB" dirty="0"/>
              <a:t> for </a:t>
            </a:r>
            <a:r>
              <a:rPr lang="en-GB" dirty="0" err="1"/>
              <a:t>netop</a:t>
            </a:r>
            <a:r>
              <a:rPr lang="en-GB" dirty="0"/>
              <a:t> at </a:t>
            </a:r>
            <a:r>
              <a:rPr lang="en-GB" dirty="0" err="1"/>
              <a:t>inddrage</a:t>
            </a:r>
            <a:r>
              <a:rPr lang="en-GB" dirty="0"/>
              <a:t> dem. </a:t>
            </a:r>
          </a:p>
          <a:p>
            <a:endParaRPr lang="en-GB" dirty="0"/>
          </a:p>
          <a:p>
            <a:r>
              <a:rPr lang="en-GB" dirty="0"/>
              <a:t>Alle </a:t>
            </a:r>
            <a:r>
              <a:rPr lang="en-GB" dirty="0" err="1"/>
              <a:t>byder</a:t>
            </a:r>
            <a:r>
              <a:rPr lang="en-GB" dirty="0"/>
              <a:t> </a:t>
            </a:r>
            <a:r>
              <a:rPr lang="en-GB" dirty="0" err="1"/>
              <a:t>ind</a:t>
            </a:r>
            <a:r>
              <a:rPr lang="en-GB" dirty="0"/>
              <a:t> med </a:t>
            </a:r>
            <a:r>
              <a:rPr lang="en-GB" dirty="0" err="1"/>
              <a:t>spg</a:t>
            </a:r>
            <a:r>
              <a:rPr lang="en-GB" dirty="0"/>
              <a:t>. </a:t>
            </a:r>
            <a:r>
              <a:rPr lang="en-GB" dirty="0" err="1"/>
              <a:t>Løbende</a:t>
            </a:r>
            <a:r>
              <a:rPr lang="en-GB" dirty="0"/>
              <a:t>. </a:t>
            </a:r>
          </a:p>
          <a:p>
            <a:r>
              <a:rPr lang="en-GB" dirty="0"/>
              <a:t>Rikke </a:t>
            </a:r>
            <a:r>
              <a:rPr lang="en-GB" dirty="0" err="1"/>
              <a:t>fortæller</a:t>
            </a:r>
            <a:r>
              <a:rPr lang="en-GB" dirty="0"/>
              <a:t>.</a:t>
            </a:r>
          </a:p>
          <a:p>
            <a:pPr algn="r"/>
            <a:r>
              <a:rPr lang="en-GB" dirty="0"/>
              <a:t>Ri</a:t>
            </a:r>
          </a:p>
        </p:txBody>
      </p:sp>
      <p:sp>
        <p:nvSpPr>
          <p:cNvPr id="4" name="Slide Number Placeholder 3">
            <a:extLst>
              <a:ext uri="{FF2B5EF4-FFF2-40B4-BE49-F238E27FC236}">
                <a16:creationId xmlns:a16="http://schemas.microsoft.com/office/drawing/2014/main" id="{45ADC617-CDE6-D5B8-F453-EF99AA769647}"/>
              </a:ext>
            </a:extLst>
          </p:cNvPr>
          <p:cNvSpPr>
            <a:spLocks noGrp="1"/>
          </p:cNvSpPr>
          <p:nvPr>
            <p:ph type="sldNum" sz="quarter" idx="5"/>
          </p:nvPr>
        </p:nvSpPr>
        <p:spPr/>
        <p:txBody>
          <a:bodyPr/>
          <a:lstStyle/>
          <a:p>
            <a:fld id="{8090F945-1541-450B-94E1-3EDD31332B06}" type="slidenum">
              <a:rPr lang="en-GB" smtClean="0"/>
              <a:t>21</a:t>
            </a:fld>
            <a:endParaRPr lang="en-GB"/>
          </a:p>
        </p:txBody>
      </p:sp>
    </p:spTree>
    <p:extLst>
      <p:ext uri="{BB962C8B-B14F-4D97-AF65-F5344CB8AC3E}">
        <p14:creationId xmlns:p14="http://schemas.microsoft.com/office/powerpoint/2010/main" val="187388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990C-8B6D-56DB-9080-4C0560436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6F7C6-4C62-0A75-9AF1-B6084E07C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063B2-3941-1577-8A99-83BE809FB0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FEDD12-281A-714C-96CF-492A37112904}"/>
              </a:ext>
            </a:extLst>
          </p:cNvPr>
          <p:cNvSpPr>
            <a:spLocks noGrp="1"/>
          </p:cNvSpPr>
          <p:nvPr>
            <p:ph type="sldNum" sz="quarter" idx="5"/>
          </p:nvPr>
        </p:nvSpPr>
        <p:spPr/>
        <p:txBody>
          <a:bodyPr/>
          <a:lstStyle/>
          <a:p>
            <a:fld id="{8090F945-1541-450B-94E1-3EDD31332B06}" type="slidenum">
              <a:rPr lang="en-GB" smtClean="0"/>
              <a:t>22</a:t>
            </a:fld>
            <a:endParaRPr lang="en-GB"/>
          </a:p>
        </p:txBody>
      </p:sp>
    </p:spTree>
    <p:extLst>
      <p:ext uri="{BB962C8B-B14F-4D97-AF65-F5344CB8AC3E}">
        <p14:creationId xmlns:p14="http://schemas.microsoft.com/office/powerpoint/2010/main" val="166596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90F945-1541-450B-94E1-3EDD31332B06}" type="slidenum">
              <a:rPr lang="en-GB" smtClean="0"/>
              <a:t>3</a:t>
            </a:fld>
            <a:endParaRPr lang="en-GB"/>
          </a:p>
        </p:txBody>
      </p:sp>
    </p:spTree>
    <p:extLst>
      <p:ext uri="{BB962C8B-B14F-4D97-AF65-F5344CB8AC3E}">
        <p14:creationId xmlns:p14="http://schemas.microsoft.com/office/powerpoint/2010/main" val="422182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747A7-418F-D6A8-78A8-9ACF98E54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1375F-60B7-B352-98F6-E546A6F02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70FF4-2973-F36E-B298-D29101BD2C0B}"/>
              </a:ext>
            </a:extLst>
          </p:cNvPr>
          <p:cNvSpPr>
            <a:spLocks noGrp="1"/>
          </p:cNvSpPr>
          <p:nvPr>
            <p:ph type="body" idx="1"/>
          </p:nvPr>
        </p:nvSpPr>
        <p:spPr/>
        <p:txBody>
          <a:bodyPr/>
          <a:lstStyle/>
          <a:p>
            <a:r>
              <a:rPr lang="en-GB" dirty="0"/>
              <a:t>To answer these questions, we will address these points:</a:t>
            </a:r>
          </a:p>
          <a:p>
            <a:endParaRPr lang="en-GB" dirty="0"/>
          </a:p>
          <a:p>
            <a:r>
              <a:rPr lang="en-GB" dirty="0"/>
              <a:t>First I will elaborate on the background</a:t>
            </a:r>
          </a:p>
          <a:p>
            <a:r>
              <a:rPr lang="en-GB" dirty="0"/>
              <a:t>Then Livia will give us an overview of the ongoing process of developing a </a:t>
            </a:r>
            <a:r>
              <a:rPr lang="en-GB" dirty="0" err="1"/>
              <a:t>decolonoed</a:t>
            </a:r>
            <a:r>
              <a:rPr lang="en-GB" dirty="0"/>
              <a:t> survey tool</a:t>
            </a:r>
          </a:p>
          <a:p>
            <a:r>
              <a:rPr lang="en-GB" dirty="0"/>
              <a:t>Then we will highlight important themes in the process and round off with reflections, challenges and lessons learned</a:t>
            </a:r>
          </a:p>
        </p:txBody>
      </p:sp>
      <p:sp>
        <p:nvSpPr>
          <p:cNvPr id="4" name="Slide Number Placeholder 3">
            <a:extLst>
              <a:ext uri="{FF2B5EF4-FFF2-40B4-BE49-F238E27FC236}">
                <a16:creationId xmlns:a16="http://schemas.microsoft.com/office/drawing/2014/main" id="{8CFFE973-EACE-AE14-17A0-8E3C74296503}"/>
              </a:ext>
            </a:extLst>
          </p:cNvPr>
          <p:cNvSpPr>
            <a:spLocks noGrp="1"/>
          </p:cNvSpPr>
          <p:nvPr>
            <p:ph type="sldNum" sz="quarter" idx="5"/>
          </p:nvPr>
        </p:nvSpPr>
        <p:spPr/>
        <p:txBody>
          <a:bodyPr/>
          <a:lstStyle/>
          <a:p>
            <a:fld id="{8090F945-1541-450B-94E1-3EDD31332B06}" type="slidenum">
              <a:rPr lang="en-GB" smtClean="0"/>
              <a:t>4</a:t>
            </a:fld>
            <a:endParaRPr lang="en-GB"/>
          </a:p>
        </p:txBody>
      </p:sp>
    </p:spTree>
    <p:extLst>
      <p:ext uri="{BB962C8B-B14F-4D97-AF65-F5344CB8AC3E}">
        <p14:creationId xmlns:p14="http://schemas.microsoft.com/office/powerpoint/2010/main" val="168245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967EC-6F02-389D-59BA-2259E97B5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7CC99-AB8C-CD59-DCD7-51DE22ADC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B1C4B-2158-C5A9-7431-E5EF1DD5BE87}"/>
              </a:ext>
            </a:extLst>
          </p:cNvPr>
          <p:cNvSpPr>
            <a:spLocks noGrp="1"/>
          </p:cNvSpPr>
          <p:nvPr>
            <p:ph type="body" idx="1"/>
          </p:nvPr>
        </p:nvSpPr>
        <p:spPr/>
        <p:txBody>
          <a:bodyPr/>
          <a:lstStyle/>
          <a:p>
            <a:r>
              <a:rPr lang="en-GB" dirty="0"/>
              <a:t>Søren </a:t>
            </a:r>
          </a:p>
        </p:txBody>
      </p:sp>
      <p:sp>
        <p:nvSpPr>
          <p:cNvPr id="4" name="Slide Number Placeholder 3">
            <a:extLst>
              <a:ext uri="{FF2B5EF4-FFF2-40B4-BE49-F238E27FC236}">
                <a16:creationId xmlns:a16="http://schemas.microsoft.com/office/drawing/2014/main" id="{D1BC2236-500E-A1E0-9E43-71BC17AF2DCC}"/>
              </a:ext>
            </a:extLst>
          </p:cNvPr>
          <p:cNvSpPr>
            <a:spLocks noGrp="1"/>
          </p:cNvSpPr>
          <p:nvPr>
            <p:ph type="sldNum" sz="quarter" idx="5"/>
          </p:nvPr>
        </p:nvSpPr>
        <p:spPr/>
        <p:txBody>
          <a:bodyPr/>
          <a:lstStyle/>
          <a:p>
            <a:fld id="{8090F945-1541-450B-94E1-3EDD31332B06}" type="slidenum">
              <a:rPr lang="en-GB" smtClean="0"/>
              <a:t>5</a:t>
            </a:fld>
            <a:endParaRPr lang="en-GB"/>
          </a:p>
        </p:txBody>
      </p:sp>
    </p:spTree>
    <p:extLst>
      <p:ext uri="{BB962C8B-B14F-4D97-AF65-F5344CB8AC3E}">
        <p14:creationId xmlns:p14="http://schemas.microsoft.com/office/powerpoint/2010/main" val="26690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53A8-208F-34CF-48C8-BED396385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1E73B-E987-2A43-317B-C8188D82E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CA01F-1C02-6BC3-7087-80C731DD99CB}"/>
              </a:ext>
            </a:extLst>
          </p:cNvPr>
          <p:cNvSpPr>
            <a:spLocks noGrp="1"/>
          </p:cNvSpPr>
          <p:nvPr>
            <p:ph type="body" idx="1"/>
          </p:nvPr>
        </p:nvSpPr>
        <p:spPr/>
        <p:txBody>
          <a:bodyPr/>
          <a:lstStyle/>
          <a:p>
            <a:r>
              <a:rPr lang="en-GB" dirty="0"/>
              <a:t>Søren</a:t>
            </a:r>
          </a:p>
          <a:p>
            <a:endParaRPr lang="en-GB" dirty="0"/>
          </a:p>
          <a:p>
            <a:r>
              <a:rPr lang="en-GB" dirty="0"/>
              <a:t>Surveys are considered a prime example of a data generation method that contributes to western centric knowledge production. So when in the EXPECT_Art project we need to account for this and find ways to decolonise the survey method, when using it</a:t>
            </a:r>
          </a:p>
          <a:p>
            <a:endParaRPr lang="en-GB" dirty="0"/>
          </a:p>
          <a:p>
            <a:r>
              <a:rPr lang="en-GB" dirty="0"/>
              <a:t>In this respect we draw on literature arguing that surveys are not any different other methods in that they can and should be subject to critical </a:t>
            </a:r>
            <a:r>
              <a:rPr lang="en-GB" dirty="0" err="1"/>
              <a:t>reflexcivity</a:t>
            </a:r>
            <a:r>
              <a:rPr lang="en-GB" dirty="0"/>
              <a:t>.</a:t>
            </a:r>
          </a:p>
        </p:txBody>
      </p:sp>
      <p:sp>
        <p:nvSpPr>
          <p:cNvPr id="4" name="Slide Number Placeholder 3">
            <a:extLst>
              <a:ext uri="{FF2B5EF4-FFF2-40B4-BE49-F238E27FC236}">
                <a16:creationId xmlns:a16="http://schemas.microsoft.com/office/drawing/2014/main" id="{1DFD9397-1BA3-C471-689C-0CC3EE2C08B7}"/>
              </a:ext>
            </a:extLst>
          </p:cNvPr>
          <p:cNvSpPr>
            <a:spLocks noGrp="1"/>
          </p:cNvSpPr>
          <p:nvPr>
            <p:ph type="sldNum" sz="quarter" idx="5"/>
          </p:nvPr>
        </p:nvSpPr>
        <p:spPr/>
        <p:txBody>
          <a:bodyPr/>
          <a:lstStyle/>
          <a:p>
            <a:fld id="{8090F945-1541-450B-94E1-3EDD31332B06}" type="slidenum">
              <a:rPr lang="en-GB" smtClean="0"/>
              <a:t>6</a:t>
            </a:fld>
            <a:endParaRPr lang="en-GB"/>
          </a:p>
        </p:txBody>
      </p:sp>
    </p:spTree>
    <p:extLst>
      <p:ext uri="{BB962C8B-B14F-4D97-AF65-F5344CB8AC3E}">
        <p14:creationId xmlns:p14="http://schemas.microsoft.com/office/powerpoint/2010/main" val="4116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FCE7-4D84-D8FC-8C2F-63C1E59E4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28370-BD78-5B23-C420-4C55192F2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D0A73-EE29-0A2B-F958-B5C9FF0E2E44}"/>
              </a:ext>
            </a:extLst>
          </p:cNvPr>
          <p:cNvSpPr>
            <a:spLocks noGrp="1"/>
          </p:cNvSpPr>
          <p:nvPr>
            <p:ph type="body" idx="1"/>
          </p:nvPr>
        </p:nvSpPr>
        <p:spPr/>
        <p:txBody>
          <a:bodyPr/>
          <a:lstStyle/>
          <a:p>
            <a:r>
              <a:rPr lang="en-GB" dirty="0"/>
              <a:t>Søren </a:t>
            </a:r>
          </a:p>
          <a:p>
            <a:endParaRPr lang="en-GB" dirty="0"/>
          </a:p>
          <a:p>
            <a:r>
              <a:rPr lang="en-GB" dirty="0"/>
              <a:t>So, in order to start developing a way of doing survey’s – we have drawn on literature arguing that in order to decolonizing surveys we need to address acknowledge the fact that research participants are </a:t>
            </a:r>
            <a:r>
              <a:rPr lang="en-GB" dirty="0" err="1"/>
              <a:t>wastly</a:t>
            </a:r>
            <a:r>
              <a:rPr lang="en-GB" dirty="0"/>
              <a:t> different</a:t>
            </a:r>
          </a:p>
          <a:p>
            <a:endParaRPr lang="en-GB" dirty="0"/>
          </a:p>
          <a:p>
            <a:r>
              <a:rPr lang="en-GB" dirty="0"/>
              <a:t>Further, more we’ve been tried to take </a:t>
            </a:r>
            <a:r>
              <a:rPr lang="en-GB" dirty="0" err="1"/>
              <a:t>seriuously</a:t>
            </a:r>
            <a:r>
              <a:rPr lang="en-GB" dirty="0"/>
              <a:t>, that to </a:t>
            </a:r>
            <a:r>
              <a:rPr lang="en-GB" dirty="0" err="1"/>
              <a:t>decelonizing</a:t>
            </a:r>
            <a:r>
              <a:rPr lang="en-GB" dirty="0"/>
              <a:t> surveys, requires on-going comprehensive collaborative </a:t>
            </a:r>
            <a:r>
              <a:rPr lang="en-GB" dirty="0" err="1"/>
              <a:t>metareflexivity</a:t>
            </a:r>
            <a:r>
              <a:rPr lang="en-GB" dirty="0"/>
              <a:t>.</a:t>
            </a:r>
          </a:p>
          <a:p>
            <a:endParaRPr lang="en-GB" dirty="0"/>
          </a:p>
          <a:p>
            <a:r>
              <a:rPr lang="en-GB" dirty="0"/>
              <a:t>To quote Singh et al, 2018:</a:t>
            </a:r>
          </a:p>
          <a:p>
            <a:endParaRPr lang="en-GB" dirty="0"/>
          </a:p>
          <a:p>
            <a:r>
              <a:rPr lang="en-US" sz="1200" i="1" dirty="0">
                <a:latin typeface="Work Sans" pitchFamily="2" charset="0"/>
              </a:rPr>
              <a:t>“…we encourage data collectors to engage in critical thought about decolonizing with regard to research generation, design, analysis, and interpretation.”</a:t>
            </a:r>
          </a:p>
          <a:p>
            <a:endParaRPr lang="en-US" sz="1200" i="1" dirty="0">
              <a:latin typeface="Work Sans" pitchFamily="2" charset="0"/>
            </a:endParaRPr>
          </a:p>
          <a:p>
            <a:r>
              <a:rPr lang="en-US" sz="1200" i="0" dirty="0">
                <a:latin typeface="Work Sans" pitchFamily="2" charset="0"/>
              </a:rPr>
              <a:t>So in the  next part of the presentation we invite you into our process.</a:t>
            </a:r>
            <a:endParaRPr lang="en-GB" i="0" dirty="0"/>
          </a:p>
        </p:txBody>
      </p:sp>
      <p:sp>
        <p:nvSpPr>
          <p:cNvPr id="4" name="Slide Number Placeholder 3">
            <a:extLst>
              <a:ext uri="{FF2B5EF4-FFF2-40B4-BE49-F238E27FC236}">
                <a16:creationId xmlns:a16="http://schemas.microsoft.com/office/drawing/2014/main" id="{1CDE8ACF-49F6-39FE-BD0C-536303C35BB6}"/>
              </a:ext>
            </a:extLst>
          </p:cNvPr>
          <p:cNvSpPr>
            <a:spLocks noGrp="1"/>
          </p:cNvSpPr>
          <p:nvPr>
            <p:ph type="sldNum" sz="quarter" idx="5"/>
          </p:nvPr>
        </p:nvSpPr>
        <p:spPr/>
        <p:txBody>
          <a:bodyPr/>
          <a:lstStyle/>
          <a:p>
            <a:fld id="{8090F945-1541-450B-94E1-3EDD31332B06}" type="slidenum">
              <a:rPr lang="en-GB" smtClean="0"/>
              <a:t>7</a:t>
            </a:fld>
            <a:endParaRPr lang="en-GB"/>
          </a:p>
        </p:txBody>
      </p:sp>
    </p:spTree>
    <p:extLst>
      <p:ext uri="{BB962C8B-B14F-4D97-AF65-F5344CB8AC3E}">
        <p14:creationId xmlns:p14="http://schemas.microsoft.com/office/powerpoint/2010/main" val="52321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E892D-90B3-4BEE-D10A-118013F7C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88062-7C40-6791-71BA-191F8B2AF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9940A-AAEC-ADE6-372C-1BBEA7E28428}"/>
              </a:ext>
            </a:extLst>
          </p:cNvPr>
          <p:cNvSpPr>
            <a:spLocks noGrp="1"/>
          </p:cNvSpPr>
          <p:nvPr>
            <p:ph type="body" idx="1"/>
          </p:nvPr>
        </p:nvSpPr>
        <p:spPr/>
        <p:txBody>
          <a:bodyPr/>
          <a:lstStyle/>
          <a:p>
            <a:r>
              <a:rPr lang="en-GB" dirty="0"/>
              <a:t>Søren </a:t>
            </a:r>
          </a:p>
        </p:txBody>
      </p:sp>
      <p:sp>
        <p:nvSpPr>
          <p:cNvPr id="4" name="Slide Number Placeholder 3">
            <a:extLst>
              <a:ext uri="{FF2B5EF4-FFF2-40B4-BE49-F238E27FC236}">
                <a16:creationId xmlns:a16="http://schemas.microsoft.com/office/drawing/2014/main" id="{BBF8B5E4-57DE-8ACF-462E-D497061F133A}"/>
              </a:ext>
            </a:extLst>
          </p:cNvPr>
          <p:cNvSpPr>
            <a:spLocks noGrp="1"/>
          </p:cNvSpPr>
          <p:nvPr>
            <p:ph type="sldNum" sz="quarter" idx="5"/>
          </p:nvPr>
        </p:nvSpPr>
        <p:spPr/>
        <p:txBody>
          <a:bodyPr/>
          <a:lstStyle/>
          <a:p>
            <a:fld id="{8090F945-1541-450B-94E1-3EDD31332B06}" type="slidenum">
              <a:rPr lang="en-GB" smtClean="0"/>
              <a:t>8</a:t>
            </a:fld>
            <a:endParaRPr lang="en-GB"/>
          </a:p>
        </p:txBody>
      </p:sp>
    </p:spTree>
    <p:extLst>
      <p:ext uri="{BB962C8B-B14F-4D97-AF65-F5344CB8AC3E}">
        <p14:creationId xmlns:p14="http://schemas.microsoft.com/office/powerpoint/2010/main" val="168351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84B9C-010A-8A97-F4E9-D1F1F03C0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214AD-B821-7738-A34C-D7E4E3578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82BFF-F487-070D-3691-77CA85884B26}"/>
              </a:ext>
            </a:extLst>
          </p:cNvPr>
          <p:cNvSpPr>
            <a:spLocks noGrp="1"/>
          </p:cNvSpPr>
          <p:nvPr>
            <p:ph type="body" idx="1"/>
          </p:nvPr>
        </p:nvSpPr>
        <p:spPr/>
        <p:txBody>
          <a:bodyPr/>
          <a:lstStyle/>
          <a:p>
            <a:r>
              <a:rPr lang="en-GB"/>
              <a:t>Livia.</a:t>
            </a:r>
          </a:p>
          <a:p>
            <a:r>
              <a:rPr lang="en-GB"/>
              <a:t>Vise de </a:t>
            </a:r>
            <a:r>
              <a:rPr lang="en-GB" err="1"/>
              <a:t>andres</a:t>
            </a:r>
            <a:r>
              <a:rPr lang="en-GB"/>
              <a:t> </a:t>
            </a:r>
            <a:r>
              <a:rPr lang="en-GB" err="1"/>
              <a:t>spor</a:t>
            </a:r>
            <a:r>
              <a:rPr lang="en-GB"/>
              <a:t> </a:t>
            </a:r>
            <a:r>
              <a:rPr lang="en-GB" err="1"/>
              <a:t>også</a:t>
            </a:r>
            <a:r>
              <a:rPr lang="en-GB"/>
              <a:t>. Med </a:t>
            </a:r>
            <a:r>
              <a:rPr lang="en-GB" err="1"/>
              <a:t>udgangspunkt</a:t>
            </a:r>
            <a:r>
              <a:rPr lang="en-GB"/>
              <a:t> I det </a:t>
            </a:r>
            <a:r>
              <a:rPr lang="en-GB" err="1"/>
              <a:t>danske</a:t>
            </a:r>
            <a:r>
              <a:rPr lang="en-GB"/>
              <a:t>. </a:t>
            </a:r>
          </a:p>
          <a:p>
            <a:r>
              <a:rPr lang="en-GB"/>
              <a:t>Vise med animation at vi er ved conference paper nu, og at det </a:t>
            </a:r>
            <a:r>
              <a:rPr lang="en-GB" err="1"/>
              <a:t>derved</a:t>
            </a:r>
            <a:r>
              <a:rPr lang="en-GB"/>
              <a:t> er ongoing. </a:t>
            </a:r>
          </a:p>
        </p:txBody>
      </p:sp>
      <p:sp>
        <p:nvSpPr>
          <p:cNvPr id="4" name="Slide Number Placeholder 3">
            <a:extLst>
              <a:ext uri="{FF2B5EF4-FFF2-40B4-BE49-F238E27FC236}">
                <a16:creationId xmlns:a16="http://schemas.microsoft.com/office/drawing/2014/main" id="{3924E3A0-4263-B392-A1F5-4A9CF5136634}"/>
              </a:ext>
            </a:extLst>
          </p:cNvPr>
          <p:cNvSpPr>
            <a:spLocks noGrp="1"/>
          </p:cNvSpPr>
          <p:nvPr>
            <p:ph type="sldNum" sz="quarter" idx="5"/>
          </p:nvPr>
        </p:nvSpPr>
        <p:spPr/>
        <p:txBody>
          <a:bodyPr/>
          <a:lstStyle/>
          <a:p>
            <a:fld id="{8090F945-1541-450B-94E1-3EDD31332B06}" type="slidenum">
              <a:rPr lang="en-GB" smtClean="0"/>
              <a:t>9</a:t>
            </a:fld>
            <a:endParaRPr lang="en-GB"/>
          </a:p>
        </p:txBody>
      </p:sp>
    </p:spTree>
    <p:extLst>
      <p:ext uri="{BB962C8B-B14F-4D97-AF65-F5344CB8AC3E}">
        <p14:creationId xmlns:p14="http://schemas.microsoft.com/office/powerpoint/2010/main" val="280636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F594B7-4DD4-E9B3-D4F9-331ECBC525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5CB8A2D-E034-A61C-E440-3CB79194D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DD9A130-26DE-8505-B4EE-E5BC5EDC5592}"/>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5" name="Označba mesta noge 4">
            <a:extLst>
              <a:ext uri="{FF2B5EF4-FFF2-40B4-BE49-F238E27FC236}">
                <a16:creationId xmlns:a16="http://schemas.microsoft.com/office/drawing/2014/main" id="{60223D49-22CF-A209-EE23-7856ABA4AE5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1E097CF-1BD2-2F9F-462C-2F1BCB56E948}"/>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72144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DF1ABA-96AC-7570-F89A-B2CECBB7FE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89CED87-B18A-EBF4-7F0F-470E6A265E5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FAD7043-3D7B-CA6F-E6FA-4E595E9D72A5}"/>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5" name="Označba mesta noge 4">
            <a:extLst>
              <a:ext uri="{FF2B5EF4-FFF2-40B4-BE49-F238E27FC236}">
                <a16:creationId xmlns:a16="http://schemas.microsoft.com/office/drawing/2014/main" id="{A3A54F1B-C424-CDF0-F32D-BFD309515FE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8D8633-DE69-0B43-8CFB-931D746FF320}"/>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08535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1965B218-794A-2937-D22F-C0FBF832A10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E144C37-DB0F-AA9F-C548-5C68BB7A66F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6444FA7-C2FF-B315-0B0E-38A9E90EBA85}"/>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5" name="Označba mesta noge 4">
            <a:extLst>
              <a:ext uri="{FF2B5EF4-FFF2-40B4-BE49-F238E27FC236}">
                <a16:creationId xmlns:a16="http://schemas.microsoft.com/office/drawing/2014/main" id="{B02B8E10-F84A-8096-3C3A-BC07CB8C913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9B858C9-596C-D713-995C-5C1191EE44C2}"/>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62256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DEB636-B026-D8BD-386B-8D25DADE35B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BEEAE87-4E45-05AF-1FDD-BFF57D7FF2BC}"/>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676ECA4-BCEF-34A7-3315-C735E2D6F1EA}"/>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5" name="Označba mesta noge 4">
            <a:extLst>
              <a:ext uri="{FF2B5EF4-FFF2-40B4-BE49-F238E27FC236}">
                <a16:creationId xmlns:a16="http://schemas.microsoft.com/office/drawing/2014/main" id="{E29E80CA-9D6F-ED9D-E3E2-7ED0E3D5382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5B40ED7-5C67-3D03-17D1-E2FA2D4C7D87}"/>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19273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9D87CD-B040-32DF-3FDF-20E5A6A0591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33BF8DBE-7D6D-95F7-6A6E-C99119D86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2E61962-13D3-764C-7865-DCD0C01F39B2}"/>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5" name="Označba mesta noge 4">
            <a:extLst>
              <a:ext uri="{FF2B5EF4-FFF2-40B4-BE49-F238E27FC236}">
                <a16:creationId xmlns:a16="http://schemas.microsoft.com/office/drawing/2014/main" id="{E39F6128-5130-D79C-95AB-14F06FD87F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8D4CEFE-44B5-3345-C9D8-D2A8CFCE51CD}"/>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8956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448F7-D343-977B-DD73-5EC74BF67C4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FE05AE8-863F-4134-079E-34AEC8CA0E5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04598F6-B98A-00B9-8BE7-B6F7DA22A82E}"/>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0933CA6-3D22-AB9A-81BB-AEF195CE807C}"/>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6" name="Označba mesta noge 5">
            <a:extLst>
              <a:ext uri="{FF2B5EF4-FFF2-40B4-BE49-F238E27FC236}">
                <a16:creationId xmlns:a16="http://schemas.microsoft.com/office/drawing/2014/main" id="{2D85DC44-DD52-4763-C367-72B15C15DA6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06075EE-2B87-7FEC-302C-339F01767F61}"/>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1141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C67F6E-F034-617D-DF90-8DFD230FFF0B}"/>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1C09644-FC28-0A8E-4A9E-5F4586C17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79F3A66-039D-DA9E-C9BB-56D30DD2A1A8}"/>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9AFC421-8A04-417E-8BA0-2F2CBFA72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9DC534CB-9FF1-B2D7-29C7-B4CE6524DF98}"/>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6533C77-83D8-E6B2-D5F6-BF5C5CACF956}"/>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8" name="Označba mesta noge 7">
            <a:extLst>
              <a:ext uri="{FF2B5EF4-FFF2-40B4-BE49-F238E27FC236}">
                <a16:creationId xmlns:a16="http://schemas.microsoft.com/office/drawing/2014/main" id="{6DA649AE-E1C9-3972-3321-4BB61EA1E65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21B46CA8-8382-91F4-56F8-D0A677EDF5D2}"/>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55154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D913A2-631F-576D-4150-5E92A50EB060}"/>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1E8DCB7B-D4C6-449D-7AC5-0CF1F31C0E72}"/>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4" name="Označba mesta noge 3">
            <a:extLst>
              <a:ext uri="{FF2B5EF4-FFF2-40B4-BE49-F238E27FC236}">
                <a16:creationId xmlns:a16="http://schemas.microsoft.com/office/drawing/2014/main" id="{04DC2233-E429-7B73-E751-81C2F2D1D4A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6216B83A-AD18-101D-B03C-0257FCF54FF0}"/>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64693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2A46ADE-D70D-65C0-CE2E-1BE13FE44F44}"/>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3" name="Označba mesta noge 2">
            <a:extLst>
              <a:ext uri="{FF2B5EF4-FFF2-40B4-BE49-F238E27FC236}">
                <a16:creationId xmlns:a16="http://schemas.microsoft.com/office/drawing/2014/main" id="{46C307A9-0879-1B22-CE7F-1B9D82E08A2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ECB444AE-EA9A-7B8E-C432-9ACB58CAAE1F}"/>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218023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0A8DD8-2662-8BEB-666C-C64A5A43938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90E86F2-D84D-7CC8-240F-1E706D348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4182EB8F-2536-DE60-1D0C-9BD549DBD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CD208E8-0AEB-6AB3-96D4-E0E53D9147F8}"/>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6" name="Označba mesta noge 5">
            <a:extLst>
              <a:ext uri="{FF2B5EF4-FFF2-40B4-BE49-F238E27FC236}">
                <a16:creationId xmlns:a16="http://schemas.microsoft.com/office/drawing/2014/main" id="{B14F4592-102F-5356-AA9A-999D5EA8231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5EAA702-38AE-96EF-2F2F-D2A76CE3B29D}"/>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48659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502DFE-E95F-5849-7794-A52FBD73393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38E194D2-8742-2BB6-2FC8-0E0631089B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7EDDF1F0-5500-DE5C-A4CD-35BCBB965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22BD3A0-95F1-AAAC-DD07-ED4A45FC57A0}"/>
              </a:ext>
            </a:extLst>
          </p:cNvPr>
          <p:cNvSpPr>
            <a:spLocks noGrp="1"/>
          </p:cNvSpPr>
          <p:nvPr>
            <p:ph type="dt" sz="half" idx="10"/>
          </p:nvPr>
        </p:nvSpPr>
        <p:spPr/>
        <p:txBody>
          <a:bodyPr/>
          <a:lstStyle/>
          <a:p>
            <a:fld id="{80E2A01D-AE70-465E-B0F3-C282379F46E8}" type="datetimeFigureOut">
              <a:rPr lang="sl-SI" smtClean="0"/>
              <a:t>5. 06. 2025</a:t>
            </a:fld>
            <a:endParaRPr lang="sl-SI"/>
          </a:p>
        </p:txBody>
      </p:sp>
      <p:sp>
        <p:nvSpPr>
          <p:cNvPr id="6" name="Označba mesta noge 5">
            <a:extLst>
              <a:ext uri="{FF2B5EF4-FFF2-40B4-BE49-F238E27FC236}">
                <a16:creationId xmlns:a16="http://schemas.microsoft.com/office/drawing/2014/main" id="{E9B43A14-E663-5F63-2F7E-533D80E3ED9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10B598C-B77F-3094-78E4-8233BDBBDC6C}"/>
              </a:ext>
            </a:extLst>
          </p:cNvPr>
          <p:cNvSpPr>
            <a:spLocks noGrp="1"/>
          </p:cNvSpPr>
          <p:nvPr>
            <p:ph type="sldNum" sz="quarter" idx="12"/>
          </p:nvPr>
        </p:nvSpPr>
        <p:spPr/>
        <p:txBody>
          <a:bodyPr/>
          <a:lstStyle/>
          <a:p>
            <a:fld id="{DF1307BD-C626-424B-8AFD-8402F9E0A1D7}" type="slidenum">
              <a:rPr lang="sl-SI" smtClean="0"/>
              <a:t>‹#›</a:t>
            </a:fld>
            <a:endParaRPr lang="sl-SI"/>
          </a:p>
        </p:txBody>
      </p:sp>
    </p:spTree>
    <p:extLst>
      <p:ext uri="{BB962C8B-B14F-4D97-AF65-F5344CB8AC3E}">
        <p14:creationId xmlns:p14="http://schemas.microsoft.com/office/powerpoint/2010/main" val="341398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10AF3A0-7175-4A02-F771-9263E456D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74F24E8-55C3-BA25-D6C3-4407CCF86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4CB9C18-C5AE-96E1-784D-D6320A6D8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2A01D-AE70-465E-B0F3-C282379F46E8}" type="datetimeFigureOut">
              <a:rPr lang="sl-SI" smtClean="0"/>
              <a:t>5. 06. 2025</a:t>
            </a:fld>
            <a:endParaRPr lang="sl-SI"/>
          </a:p>
        </p:txBody>
      </p:sp>
      <p:sp>
        <p:nvSpPr>
          <p:cNvPr id="5" name="Označba mesta noge 4">
            <a:extLst>
              <a:ext uri="{FF2B5EF4-FFF2-40B4-BE49-F238E27FC236}">
                <a16:creationId xmlns:a16="http://schemas.microsoft.com/office/drawing/2014/main" id="{7892ECFA-B316-CBA3-5FB2-66DB4A094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0BC18338-84E9-EBDD-9576-1DEB1D7ED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307BD-C626-424B-8AFD-8402F9E0A1D7}" type="slidenum">
              <a:rPr lang="sl-SI" smtClean="0"/>
              <a:t>‹#›</a:t>
            </a:fld>
            <a:endParaRPr lang="sl-SI"/>
          </a:p>
        </p:txBody>
      </p:sp>
    </p:spTree>
    <p:extLst>
      <p:ext uri="{BB962C8B-B14F-4D97-AF65-F5344CB8AC3E}">
        <p14:creationId xmlns:p14="http://schemas.microsoft.com/office/powerpoint/2010/main" val="405510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4.png"/><Relationship Id="rId10" Type="http://schemas.openxmlformats.org/officeDocument/2006/relationships/slide" Target="slide18.xml"/><Relationship Id="rId4" Type="http://schemas.openxmlformats.org/officeDocument/2006/relationships/image" Target="../media/image6.emf"/><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doi.org/10.1002/ajcp.1229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oi.org/10.1111/socf.12867" TargetMode="External"/><Relationship Id="rId5" Type="http://schemas.openxmlformats.org/officeDocument/2006/relationships/hyperlink" Target="https://doi.org/10.1177/16094069241282843" TargetMode="Externa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slide" Target="slide8.xml"/><Relationship Id="rId3" Type="http://schemas.openxmlformats.org/officeDocument/2006/relationships/image" Target="../media/image2.jpeg"/><Relationship Id="rId7" Type="http://schemas.openxmlformats.org/officeDocument/2006/relationships/diagramQuickStyle" Target="../diagrams/quickStyle1.xml"/><Relationship Id="rId12" Type="http://schemas.openxmlformats.org/officeDocument/2006/relationships/image" Target="../media/image9.png"/><Relationship Id="rId17" Type="http://schemas.openxmlformats.org/officeDocument/2006/relationships/slide" Target="slide20.xml"/><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slide" Target="slide5.xml"/><Relationship Id="rId5" Type="http://schemas.openxmlformats.org/officeDocument/2006/relationships/diagramData" Target="../diagrams/data1.xml"/><Relationship Id="rId15" Type="http://schemas.openxmlformats.org/officeDocument/2006/relationships/slide" Target="slide10.xml"/><Relationship Id="rId10" Type="http://schemas.openxmlformats.org/officeDocument/2006/relationships/image" Target="../media/image8.png"/><Relationship Id="rId4" Type="http://schemas.openxmlformats.org/officeDocument/2006/relationships/image" Target="../media/image6.emf"/><Relationship Id="rId9" Type="http://schemas.microsoft.com/office/2007/relationships/diagramDrawing" Target="../diagrams/drawing1.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emf"/><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customXml" Target="../ink/ink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57B0-52F1-EA1F-6A44-6845C9AF904F}"/>
            </a:ext>
          </a:extLst>
        </p:cNvPr>
        <p:cNvGrpSpPr/>
        <p:nvPr/>
      </p:nvGrpSpPr>
      <p:grpSpPr>
        <a:xfrm>
          <a:off x="0" y="0"/>
          <a:ext cx="0" cy="0"/>
          <a:chOff x="0" y="0"/>
          <a:chExt cx="0" cy="0"/>
        </a:xfrm>
      </p:grpSpPr>
      <p:sp>
        <p:nvSpPr>
          <p:cNvPr id="3" name="Podnaslov 2">
            <a:extLst>
              <a:ext uri="{FF2B5EF4-FFF2-40B4-BE49-F238E27FC236}">
                <a16:creationId xmlns:a16="http://schemas.microsoft.com/office/drawing/2014/main" id="{E6BE8AA9-F595-B2CB-74BA-3F995B4F912E}"/>
              </a:ext>
            </a:extLst>
          </p:cNvPr>
          <p:cNvSpPr>
            <a:spLocks noGrp="1"/>
          </p:cNvSpPr>
          <p:nvPr>
            <p:ph type="subTitle" idx="1"/>
          </p:nvPr>
        </p:nvSpPr>
        <p:spPr>
          <a:xfrm>
            <a:off x="0" y="3637638"/>
            <a:ext cx="12192000" cy="3220362"/>
          </a:xfrm>
        </p:spPr>
        <p:txBody>
          <a:bodyPr vert="horz" lIns="91440" tIns="45720" rIns="91440" bIns="45720" rtlCol="0" anchor="t">
            <a:normAutofit/>
          </a:bodyPr>
          <a:lstStyle/>
          <a:p>
            <a:r>
              <a:rPr lang="sl-SI" sz="1600" b="1" dirty="0">
                <a:solidFill>
                  <a:srgbClr val="004286"/>
                </a:solidFill>
                <a:latin typeface="Work Sans" pitchFamily="2" charset="0"/>
                <a:cs typeface="Roboto"/>
              </a:rPr>
              <a:t>Rikke Brown</a:t>
            </a:r>
            <a:r>
              <a:rPr lang="en-US" sz="1600" b="1" baseline="30000" dirty="0">
                <a:solidFill>
                  <a:srgbClr val="004286"/>
                </a:solidFill>
                <a:latin typeface="Work Sans" pitchFamily="2" charset="0"/>
                <a:cs typeface="Roboto"/>
              </a:rPr>
              <a:t>1</a:t>
            </a:r>
            <a:r>
              <a:rPr lang="sl-SI" sz="1600" b="1" dirty="0">
                <a:solidFill>
                  <a:srgbClr val="004286"/>
                </a:solidFill>
                <a:latin typeface="Work Sans" pitchFamily="2" charset="0"/>
                <a:cs typeface="Roboto"/>
              </a:rPr>
              <a:t>, Livia Lund</a:t>
            </a:r>
            <a:r>
              <a:rPr lang="da-DK" sz="1600" b="1" dirty="0">
                <a:solidFill>
                  <a:srgbClr val="004286"/>
                </a:solidFill>
                <a:latin typeface="Work Sans" pitchFamily="2" charset="0"/>
                <a:cs typeface="Roboto"/>
              </a:rPr>
              <a:t> </a:t>
            </a:r>
            <a:r>
              <a:rPr lang="sl-SI" sz="1600" b="1" dirty="0">
                <a:solidFill>
                  <a:srgbClr val="004286"/>
                </a:solidFill>
                <a:latin typeface="Work Sans" pitchFamily="2" charset="0"/>
                <a:cs typeface="Roboto"/>
              </a:rPr>
              <a:t>Ejdesgaard</a:t>
            </a:r>
            <a:r>
              <a:rPr lang="en-US" sz="1600" b="1" baseline="30000" dirty="0">
                <a:solidFill>
                  <a:srgbClr val="004286"/>
                </a:solidFill>
                <a:effectLst/>
                <a:latin typeface="Work Sans" pitchFamily="2" charset="0"/>
                <a:ea typeface="Times New Roman" panose="02020603050405020304" pitchFamily="18" charset="0"/>
              </a:rPr>
              <a:t>2</a:t>
            </a:r>
            <a:r>
              <a:rPr lang="sl-SI" sz="1600" b="1" dirty="0">
                <a:solidFill>
                  <a:srgbClr val="004286"/>
                </a:solidFill>
                <a:latin typeface="Work Sans" pitchFamily="2" charset="0"/>
                <a:cs typeface="Roboto"/>
              </a:rPr>
              <a:t>, Gro Hellesdatter</a:t>
            </a:r>
            <a:r>
              <a:rPr lang="da-DK" sz="1600" b="1" dirty="0">
                <a:solidFill>
                  <a:srgbClr val="004286"/>
                </a:solidFill>
                <a:latin typeface="Work Sans" pitchFamily="2" charset="0"/>
                <a:cs typeface="Roboto"/>
              </a:rPr>
              <a:t> </a:t>
            </a:r>
            <a:r>
              <a:rPr lang="sl-SI" sz="1600" b="1" dirty="0">
                <a:solidFill>
                  <a:srgbClr val="004286"/>
                </a:solidFill>
                <a:latin typeface="Work Sans" pitchFamily="2" charset="0"/>
                <a:cs typeface="Roboto"/>
              </a:rPr>
              <a:t>Jacobsen</a:t>
            </a:r>
            <a:r>
              <a:rPr lang="en-US" sz="1600" baseline="30000" dirty="0">
                <a:solidFill>
                  <a:srgbClr val="004286"/>
                </a:solidFill>
                <a:effectLst/>
                <a:latin typeface="Work Sans" pitchFamily="2" charset="0"/>
                <a:ea typeface="Times New Roman" panose="02020603050405020304" pitchFamily="18" charset="0"/>
              </a:rPr>
              <a:t>2</a:t>
            </a:r>
            <a:r>
              <a:rPr lang="sl-SI" sz="1600" b="1" dirty="0">
                <a:solidFill>
                  <a:srgbClr val="004286"/>
                </a:solidFill>
                <a:latin typeface="Work Sans" pitchFamily="2" charset="0"/>
                <a:cs typeface="Roboto"/>
              </a:rPr>
              <a:t>, </a:t>
            </a:r>
            <a:endParaRPr lang="da-DK" sz="1600" b="1" dirty="0">
              <a:solidFill>
                <a:srgbClr val="004286"/>
              </a:solidFill>
              <a:latin typeface="Work Sans" pitchFamily="2" charset="0"/>
              <a:cs typeface="Roboto"/>
            </a:endParaRPr>
          </a:p>
          <a:p>
            <a:r>
              <a:rPr lang="sl-SI" sz="1600" b="1" dirty="0">
                <a:solidFill>
                  <a:srgbClr val="004286"/>
                </a:solidFill>
                <a:latin typeface="Work Sans" pitchFamily="2" charset="0"/>
                <a:cs typeface="Roboto"/>
              </a:rPr>
              <a:t>Søren Sindberg</a:t>
            </a:r>
            <a:r>
              <a:rPr lang="da-DK" sz="1600" b="1" dirty="0">
                <a:solidFill>
                  <a:srgbClr val="004286"/>
                </a:solidFill>
                <a:latin typeface="Work Sans" pitchFamily="2" charset="0"/>
                <a:cs typeface="Roboto"/>
              </a:rPr>
              <a:t> </a:t>
            </a:r>
            <a:r>
              <a:rPr lang="sl-SI" sz="1600" b="1" dirty="0">
                <a:solidFill>
                  <a:srgbClr val="004286"/>
                </a:solidFill>
                <a:latin typeface="Work Sans" pitchFamily="2" charset="0"/>
                <a:cs typeface="Roboto"/>
              </a:rPr>
              <a:t>Jensen</a:t>
            </a:r>
            <a:r>
              <a:rPr lang="en-US" sz="1400" b="1" baseline="30000" dirty="0">
                <a:solidFill>
                  <a:srgbClr val="004286"/>
                </a:solidFill>
                <a:effectLst/>
                <a:latin typeface="Work Sans" pitchFamily="2" charset="0"/>
                <a:ea typeface="Times New Roman" panose="02020603050405020304" pitchFamily="18" charset="0"/>
              </a:rPr>
              <a:t> 2</a:t>
            </a:r>
            <a:r>
              <a:rPr lang="sl-SI" sz="1600" b="1" dirty="0">
                <a:solidFill>
                  <a:srgbClr val="004286"/>
                </a:solidFill>
                <a:latin typeface="Work Sans" pitchFamily="2" charset="0"/>
                <a:cs typeface="Roboto"/>
              </a:rPr>
              <a:t>, Karoline Lund Nielsen</a:t>
            </a:r>
            <a:r>
              <a:rPr lang="en-US" sz="1400" b="1" baseline="30000" dirty="0">
                <a:solidFill>
                  <a:srgbClr val="004286"/>
                </a:solidFill>
                <a:effectLst/>
                <a:latin typeface="Work Sans" pitchFamily="2" charset="0"/>
                <a:ea typeface="Times New Roman" panose="02020603050405020304" pitchFamily="18" charset="0"/>
              </a:rPr>
              <a:t> 2</a:t>
            </a:r>
            <a:r>
              <a:rPr lang="sl-SI" sz="1600" b="1" dirty="0">
                <a:solidFill>
                  <a:srgbClr val="004286"/>
                </a:solidFill>
                <a:latin typeface="Work Sans" pitchFamily="2" charset="0"/>
                <a:cs typeface="Roboto"/>
              </a:rPr>
              <a:t> &amp;</a:t>
            </a:r>
            <a:r>
              <a:rPr lang="da-DK" sz="1600" b="1" dirty="0">
                <a:solidFill>
                  <a:srgbClr val="004286"/>
                </a:solidFill>
                <a:latin typeface="Work Sans" pitchFamily="2" charset="0"/>
                <a:cs typeface="Roboto"/>
              </a:rPr>
              <a:t> </a:t>
            </a:r>
            <a:r>
              <a:rPr lang="sl-SI" sz="1600" b="1" dirty="0">
                <a:solidFill>
                  <a:srgbClr val="004286"/>
                </a:solidFill>
                <a:latin typeface="Work Sans" pitchFamily="2" charset="0"/>
                <a:cs typeface="Roboto"/>
              </a:rPr>
              <a:t>Pernille Welent Sørensen</a:t>
            </a:r>
            <a:r>
              <a:rPr lang="en-US" sz="1400" b="1" baseline="30000" dirty="0">
                <a:solidFill>
                  <a:srgbClr val="004286"/>
                </a:solidFill>
                <a:effectLst/>
                <a:latin typeface="Work Sans" pitchFamily="2" charset="0"/>
                <a:ea typeface="Times New Roman" panose="02020603050405020304" pitchFamily="18" charset="0"/>
              </a:rPr>
              <a:t> 1</a:t>
            </a:r>
            <a:endParaRPr lang="da-DK" sz="1600" b="1" dirty="0">
              <a:solidFill>
                <a:srgbClr val="004286"/>
              </a:solidFill>
              <a:latin typeface="Work Sans" pitchFamily="2" charset="0"/>
              <a:cs typeface="Roboto"/>
            </a:endParaRPr>
          </a:p>
          <a:p>
            <a:r>
              <a:rPr lang="en-US" sz="1200" baseline="30000" dirty="0">
                <a:solidFill>
                  <a:srgbClr val="004286"/>
                </a:solidFill>
                <a:latin typeface="Work Sans" pitchFamily="2" charset="0"/>
                <a:ea typeface="Times New Roman" panose="02020603050405020304" pitchFamily="18" charset="0"/>
              </a:rPr>
              <a:t>1</a:t>
            </a:r>
            <a:r>
              <a:rPr lang="en-US" sz="1200" dirty="0">
                <a:solidFill>
                  <a:srgbClr val="004286"/>
                </a:solidFill>
                <a:effectLst/>
                <a:latin typeface="Work Sans" pitchFamily="2" charset="0"/>
                <a:ea typeface="Times New Roman" panose="02020603050405020304" pitchFamily="18" charset="0"/>
              </a:rPr>
              <a:t>Professionshøjskolen Absalon; </a:t>
            </a:r>
            <a:r>
              <a:rPr lang="en-US" sz="1200" baseline="30000" dirty="0">
                <a:solidFill>
                  <a:srgbClr val="004286"/>
                </a:solidFill>
                <a:latin typeface="Work Sans" pitchFamily="2" charset="0"/>
                <a:ea typeface="Times New Roman" panose="02020603050405020304" pitchFamily="18" charset="0"/>
              </a:rPr>
              <a:t>1</a:t>
            </a:r>
            <a:r>
              <a:rPr lang="en-US" sz="1200" dirty="0">
                <a:solidFill>
                  <a:srgbClr val="004286"/>
                </a:solidFill>
                <a:effectLst/>
                <a:latin typeface="Work Sans" pitchFamily="2" charset="0"/>
                <a:ea typeface="Times New Roman" panose="02020603050405020304" pitchFamily="18" charset="0"/>
              </a:rPr>
              <a:t>SDU (University of Southern Denmark, Denmark); </a:t>
            </a:r>
            <a:r>
              <a:rPr lang="en-US" sz="1200" baseline="30000" dirty="0">
                <a:solidFill>
                  <a:srgbClr val="004286"/>
                </a:solidFill>
                <a:latin typeface="Work Sans" pitchFamily="2" charset="0"/>
                <a:ea typeface="Times New Roman" panose="02020603050405020304" pitchFamily="18" charset="0"/>
              </a:rPr>
              <a:t>3</a:t>
            </a:r>
            <a:r>
              <a:rPr lang="en-US" sz="1200" dirty="0">
                <a:solidFill>
                  <a:srgbClr val="004286"/>
                </a:solidFill>
                <a:effectLst/>
                <a:latin typeface="Work Sans" pitchFamily="2" charset="0"/>
                <a:ea typeface="Times New Roman" panose="02020603050405020304" pitchFamily="18" charset="0"/>
              </a:rPr>
              <a:t>AAU (Aalborg University), </a:t>
            </a:r>
            <a:endParaRPr lang="da-DK" sz="1200" dirty="0">
              <a:solidFill>
                <a:srgbClr val="004286"/>
              </a:solidFill>
              <a:highlight>
                <a:srgbClr val="FFFF00"/>
              </a:highlight>
              <a:latin typeface="Work Sans" pitchFamily="2" charset="0"/>
              <a:ea typeface="Times New Roman" panose="02020603050405020304" pitchFamily="18" charset="0"/>
            </a:endParaRPr>
          </a:p>
          <a:p>
            <a:endParaRPr lang="en-US" sz="1100" dirty="0">
              <a:solidFill>
                <a:srgbClr val="004286"/>
              </a:solidFill>
              <a:latin typeface="Work Sans" pitchFamily="2" charset="0"/>
              <a:cs typeface="Roboto"/>
            </a:endParaRPr>
          </a:p>
          <a:p>
            <a:r>
              <a:rPr lang="en-US" sz="1600" dirty="0">
                <a:solidFill>
                  <a:srgbClr val="004286"/>
                </a:solidFill>
                <a:latin typeface="Work Sans" pitchFamily="2" charset="0"/>
                <a:cs typeface="Roboto"/>
              </a:rPr>
              <a:t>Community-Based Research, Decolonial Theory and Education </a:t>
            </a:r>
          </a:p>
          <a:p>
            <a:r>
              <a:rPr lang="en-US" sz="1400" dirty="0">
                <a:solidFill>
                  <a:srgbClr val="004286"/>
                </a:solidFill>
                <a:latin typeface="Work Sans" pitchFamily="2" charset="0"/>
                <a:cs typeface="Roboto"/>
              </a:rPr>
              <a:t>Challenges and Opportunities</a:t>
            </a:r>
          </a:p>
          <a:p>
            <a:r>
              <a:rPr lang="en-US" sz="1400" dirty="0">
                <a:solidFill>
                  <a:srgbClr val="004286"/>
                </a:solidFill>
                <a:latin typeface="Work Sans" pitchFamily="2" charset="0"/>
                <a:cs typeface="Roboto"/>
              </a:rPr>
              <a:t>June 5, 2025</a:t>
            </a:r>
            <a:endParaRPr lang="sl-SI" sz="1400" dirty="0">
              <a:solidFill>
                <a:srgbClr val="004286"/>
              </a:solidFill>
              <a:latin typeface="Work Sans" pitchFamily="2" charset="0"/>
              <a:cs typeface="Roboto"/>
            </a:endParaRPr>
          </a:p>
          <a:p>
            <a:endParaRPr lang="en-US" sz="1800" dirty="0">
              <a:solidFill>
                <a:srgbClr val="004286"/>
              </a:solidFill>
              <a:latin typeface="Work Sans" pitchFamily="2" charset="0"/>
              <a:ea typeface="Roboto" panose="02000000000000000000" pitchFamily="2" charset="0"/>
              <a:cs typeface="Roboto" panose="02000000000000000000" pitchFamily="2" charset="0"/>
            </a:endParaRPr>
          </a:p>
          <a:p>
            <a:endParaRPr lang="sl-SI" sz="1800" dirty="0">
              <a:solidFill>
                <a:srgbClr val="004286"/>
              </a:solidFill>
              <a:latin typeface="Work Sans" pitchFamily="2" charset="0"/>
            </a:endParaRPr>
          </a:p>
        </p:txBody>
      </p:sp>
      <p:sp>
        <p:nvSpPr>
          <p:cNvPr id="12" name="Rettangolo 11">
            <a:extLst>
              <a:ext uri="{FF2B5EF4-FFF2-40B4-BE49-F238E27FC236}">
                <a16:creationId xmlns:a16="http://schemas.microsoft.com/office/drawing/2014/main" id="{412429DC-1E8F-C9FE-48CF-999318B7EB0E}"/>
              </a:ext>
            </a:extLst>
          </p:cNvPr>
          <p:cNvSpPr/>
          <p:nvPr/>
        </p:nvSpPr>
        <p:spPr>
          <a:xfrm>
            <a:off x="1509622" y="1528230"/>
            <a:ext cx="9273397" cy="1950592"/>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Naslov 1">
            <a:extLst>
              <a:ext uri="{FF2B5EF4-FFF2-40B4-BE49-F238E27FC236}">
                <a16:creationId xmlns:a16="http://schemas.microsoft.com/office/drawing/2014/main" id="{26A0FAE6-0836-C36E-570B-2FFBAE8512DB}"/>
              </a:ext>
            </a:extLst>
          </p:cNvPr>
          <p:cNvSpPr>
            <a:spLocks noGrp="1"/>
          </p:cNvSpPr>
          <p:nvPr>
            <p:ph type="ctrTitle"/>
          </p:nvPr>
        </p:nvSpPr>
        <p:spPr>
          <a:xfrm>
            <a:off x="1918178" y="1662595"/>
            <a:ext cx="8531051" cy="1698234"/>
          </a:xfrm>
        </p:spPr>
        <p:txBody>
          <a:bodyPr>
            <a:noAutofit/>
          </a:bodyPr>
          <a:lstStyle/>
          <a:p>
            <a:r>
              <a:rPr lang="en-US" sz="3600">
                <a:solidFill>
                  <a:schemeClr val="bg1"/>
                </a:solidFill>
                <a:latin typeface="Work Sans" pitchFamily="2" charset="0"/>
                <a:cs typeface="Roboto Light"/>
              </a:rPr>
              <a:t>Decolonizing survey</a:t>
            </a:r>
            <a:br>
              <a:rPr lang="en-US" sz="1400">
                <a:solidFill>
                  <a:schemeClr val="bg1"/>
                </a:solidFill>
                <a:latin typeface="Work Sans" pitchFamily="2" charset="0"/>
                <a:cs typeface="Roboto Light"/>
              </a:rPr>
            </a:br>
            <a:r>
              <a:rPr lang="en-US" sz="1600">
                <a:solidFill>
                  <a:schemeClr val="bg1"/>
                </a:solidFill>
                <a:latin typeface="Work Sans" pitchFamily="2" charset="0"/>
                <a:cs typeface="Roboto Light"/>
              </a:rPr>
              <a:t>Reflections on constructing and conducting a community-oriented, art-based approach to investigate and enhance children's critical cultural  literacy</a:t>
            </a:r>
            <a:br>
              <a:rPr lang="en-US" sz="1600">
                <a:solidFill>
                  <a:schemeClr val="bg1"/>
                </a:solidFill>
                <a:latin typeface="Work Sans" pitchFamily="2" charset="0"/>
                <a:cs typeface="Roboto Light"/>
              </a:rPr>
            </a:br>
            <a:endParaRPr lang="en-US" sz="1400">
              <a:solidFill>
                <a:schemeClr val="bg1"/>
              </a:solidFill>
              <a:latin typeface="Work Sans" pitchFamily="2" charset="0"/>
              <a:cs typeface="Roboto Light"/>
            </a:endParaRPr>
          </a:p>
        </p:txBody>
      </p:sp>
      <p:pic>
        <p:nvPicPr>
          <p:cNvPr id="11" name="Immagine 10" descr="logotip rgb_brez napisa.eps">
            <a:extLst>
              <a:ext uri="{FF2B5EF4-FFF2-40B4-BE49-F238E27FC236}">
                <a16:creationId xmlns:a16="http://schemas.microsoft.com/office/drawing/2014/main" id="{5AC38C07-6D66-7B15-EF63-C8EC3423B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060" y="492436"/>
            <a:ext cx="4333180" cy="602628"/>
          </a:xfrm>
          <a:prstGeom prst="rect">
            <a:avLst/>
          </a:prstGeom>
        </p:spPr>
      </p:pic>
      <p:sp>
        <p:nvSpPr>
          <p:cNvPr id="15" name="Naslov 1">
            <a:extLst>
              <a:ext uri="{FF2B5EF4-FFF2-40B4-BE49-F238E27FC236}">
                <a16:creationId xmlns:a16="http://schemas.microsoft.com/office/drawing/2014/main" id="{BDB8160A-320A-CF58-8DFE-A2FBFAF5C232}"/>
              </a:ext>
            </a:extLst>
          </p:cNvPr>
          <p:cNvSpPr txBox="1">
            <a:spLocks/>
          </p:cNvSpPr>
          <p:nvPr/>
        </p:nvSpPr>
        <p:spPr>
          <a:xfrm>
            <a:off x="0" y="2526148"/>
            <a:ext cx="12217400" cy="1069236"/>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sl-SI" sz="2400">
                <a:solidFill>
                  <a:schemeClr val="bg1"/>
                </a:solidFill>
                <a:latin typeface="Roboto Light"/>
                <a:cs typeface="Roboto Light"/>
              </a:rPr>
            </a:br>
            <a:endParaRPr lang="sl-SI" sz="2400">
              <a:solidFill>
                <a:schemeClr val="bg1"/>
              </a:solidFill>
              <a:latin typeface="Roboto Slab Light"/>
              <a:cs typeface="Roboto Slab Light"/>
            </a:endParaRPr>
          </a:p>
        </p:txBody>
      </p:sp>
      <p:sp>
        <p:nvSpPr>
          <p:cNvPr id="27" name="Ovale 26">
            <a:extLst>
              <a:ext uri="{FF2B5EF4-FFF2-40B4-BE49-F238E27FC236}">
                <a16:creationId xmlns:a16="http://schemas.microsoft.com/office/drawing/2014/main" id="{07D36C32-EEFE-7018-2A57-3CE7E00D292D}"/>
              </a:ext>
            </a:extLst>
          </p:cNvPr>
          <p:cNvSpPr/>
          <p:nvPr/>
        </p:nvSpPr>
        <p:spPr>
          <a:xfrm>
            <a:off x="5778500" y="2672683"/>
            <a:ext cx="76200" cy="762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3" name="Connettore 1 32">
            <a:extLst>
              <a:ext uri="{FF2B5EF4-FFF2-40B4-BE49-F238E27FC236}">
                <a16:creationId xmlns:a16="http://schemas.microsoft.com/office/drawing/2014/main" id="{A2B21693-6994-686E-12AE-C6AA3EC0CBDF}"/>
              </a:ext>
            </a:extLst>
          </p:cNvPr>
          <p:cNvCxnSpPr>
            <a:cxnSpLocks/>
          </p:cNvCxnSpPr>
          <p:nvPr/>
        </p:nvCxnSpPr>
        <p:spPr>
          <a:xfrm flipV="1">
            <a:off x="5813624" y="4690138"/>
            <a:ext cx="592663" cy="4042"/>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5" name="Ovale 34">
            <a:extLst>
              <a:ext uri="{FF2B5EF4-FFF2-40B4-BE49-F238E27FC236}">
                <a16:creationId xmlns:a16="http://schemas.microsoft.com/office/drawing/2014/main" id="{E04E3582-0BB3-75E4-71D6-4083D59A26AD}"/>
              </a:ext>
            </a:extLst>
          </p:cNvPr>
          <p:cNvSpPr/>
          <p:nvPr/>
        </p:nvSpPr>
        <p:spPr>
          <a:xfrm>
            <a:off x="6433453" y="4658715"/>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6" name="Connettore 1 35">
            <a:extLst>
              <a:ext uri="{FF2B5EF4-FFF2-40B4-BE49-F238E27FC236}">
                <a16:creationId xmlns:a16="http://schemas.microsoft.com/office/drawing/2014/main" id="{5843D7B1-D4D4-2133-B722-2A51996DFBE8}"/>
              </a:ext>
            </a:extLst>
          </p:cNvPr>
          <p:cNvCxnSpPr>
            <a:cxnSpLocks/>
          </p:cNvCxnSpPr>
          <p:nvPr/>
        </p:nvCxnSpPr>
        <p:spPr>
          <a:xfrm flipV="1">
            <a:off x="5837441" y="5977408"/>
            <a:ext cx="592663" cy="4234"/>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37" name="Ovale 36">
            <a:extLst>
              <a:ext uri="{FF2B5EF4-FFF2-40B4-BE49-F238E27FC236}">
                <a16:creationId xmlns:a16="http://schemas.microsoft.com/office/drawing/2014/main" id="{6E19CC20-68A3-7BFB-E153-5DBDC09F03AF}"/>
              </a:ext>
            </a:extLst>
          </p:cNvPr>
          <p:cNvSpPr/>
          <p:nvPr/>
        </p:nvSpPr>
        <p:spPr>
          <a:xfrm>
            <a:off x="5778500" y="5947834"/>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Ovale 37">
            <a:extLst>
              <a:ext uri="{FF2B5EF4-FFF2-40B4-BE49-F238E27FC236}">
                <a16:creationId xmlns:a16="http://schemas.microsoft.com/office/drawing/2014/main" id="{688ABD20-2DCC-FFA1-DB99-EA9A4F0B4A3D}"/>
              </a:ext>
            </a:extLst>
          </p:cNvPr>
          <p:cNvSpPr/>
          <p:nvPr/>
        </p:nvSpPr>
        <p:spPr>
          <a:xfrm>
            <a:off x="6448011" y="5951908"/>
            <a:ext cx="76200" cy="76200"/>
          </a:xfrm>
          <a:prstGeom prst="ellipse">
            <a:avLst/>
          </a:prstGeom>
          <a:solidFill>
            <a:srgbClr val="004286"/>
          </a:solidFill>
          <a:ln>
            <a:solidFill>
              <a:srgbClr val="00428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9" name="Immagine 38" descr="EN-Funded by the EU-POS 10cm.jpg">
            <a:extLst>
              <a:ext uri="{FF2B5EF4-FFF2-40B4-BE49-F238E27FC236}">
                <a16:creationId xmlns:a16="http://schemas.microsoft.com/office/drawing/2014/main" id="{F01AB133-5D2A-2C45-59B4-A0F71E8E8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398" y="6200922"/>
            <a:ext cx="2328334" cy="488517"/>
          </a:xfrm>
          <a:prstGeom prst="rect">
            <a:avLst/>
          </a:prstGeom>
        </p:spPr>
      </p:pic>
      <p:pic>
        <p:nvPicPr>
          <p:cNvPr id="41" name="Immagine 40">
            <a:extLst>
              <a:ext uri="{FF2B5EF4-FFF2-40B4-BE49-F238E27FC236}">
                <a16:creationId xmlns:a16="http://schemas.microsoft.com/office/drawing/2014/main" id="{28F90D8F-62D6-13D3-A788-BD59D5B0973A}"/>
              </a:ext>
            </a:extLst>
          </p:cNvPr>
          <p:cNvPicPr>
            <a:picLocks noChangeAspect="1"/>
          </p:cNvPicPr>
          <p:nvPr/>
        </p:nvPicPr>
        <p:blipFill>
          <a:blip r:embed="rId5"/>
          <a:stretch>
            <a:fillRect/>
          </a:stretch>
        </p:blipFill>
        <p:spPr>
          <a:xfrm>
            <a:off x="101600" y="3478822"/>
            <a:ext cx="2057400" cy="2426677"/>
          </a:xfrm>
          <a:prstGeom prst="rect">
            <a:avLst/>
          </a:prstGeom>
        </p:spPr>
      </p:pic>
      <p:pic>
        <p:nvPicPr>
          <p:cNvPr id="42" name="Immagine 41">
            <a:extLst>
              <a:ext uri="{FF2B5EF4-FFF2-40B4-BE49-F238E27FC236}">
                <a16:creationId xmlns:a16="http://schemas.microsoft.com/office/drawing/2014/main" id="{740A9F7F-4596-AF5C-ED7C-DFFDED8F6C2E}"/>
              </a:ext>
            </a:extLst>
          </p:cNvPr>
          <p:cNvPicPr>
            <a:picLocks noChangeAspect="1"/>
          </p:cNvPicPr>
          <p:nvPr/>
        </p:nvPicPr>
        <p:blipFill>
          <a:blip r:embed="rId6"/>
          <a:stretch>
            <a:fillRect/>
          </a:stretch>
        </p:blipFill>
        <p:spPr>
          <a:xfrm>
            <a:off x="10983494" y="114300"/>
            <a:ext cx="1208505" cy="1422400"/>
          </a:xfrm>
          <a:prstGeom prst="rect">
            <a:avLst/>
          </a:prstGeom>
        </p:spPr>
      </p:pic>
      <p:cxnSp>
        <p:nvCxnSpPr>
          <p:cNvPr id="43" name="Connettore 1 42">
            <a:extLst>
              <a:ext uri="{FF2B5EF4-FFF2-40B4-BE49-F238E27FC236}">
                <a16:creationId xmlns:a16="http://schemas.microsoft.com/office/drawing/2014/main" id="{884B9C12-70BB-9A02-CBDD-41F1ECEA04C9}"/>
              </a:ext>
            </a:extLst>
          </p:cNvPr>
          <p:cNvCxnSpPr/>
          <p:nvPr/>
        </p:nvCxnSpPr>
        <p:spPr>
          <a:xfrm>
            <a:off x="499533" y="6074833"/>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44" name="Ovale 43">
            <a:extLst>
              <a:ext uri="{FF2B5EF4-FFF2-40B4-BE49-F238E27FC236}">
                <a16:creationId xmlns:a16="http://schemas.microsoft.com/office/drawing/2014/main" id="{D426A5DB-5713-9330-C177-8707FBC9B5AE}"/>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Ovale 44">
            <a:extLst>
              <a:ext uri="{FF2B5EF4-FFF2-40B4-BE49-F238E27FC236}">
                <a16:creationId xmlns:a16="http://schemas.microsoft.com/office/drawing/2014/main" id="{74AB6D54-BE40-3394-9123-A6355697398C}"/>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Logo black">
            <a:extLst>
              <a:ext uri="{FF2B5EF4-FFF2-40B4-BE49-F238E27FC236}">
                <a16:creationId xmlns:a16="http://schemas.microsoft.com/office/drawing/2014/main" id="{BF206C82-3A82-5F6A-3C2E-96A7364CD9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533" y="6322010"/>
            <a:ext cx="784800" cy="211840"/>
          </a:xfrm>
          <a:prstGeom prst="rect">
            <a:avLst/>
          </a:prstGeom>
        </p:spPr>
      </p:pic>
      <p:sp>
        <p:nvSpPr>
          <p:cNvPr id="5" name="Ovale 34">
            <a:extLst>
              <a:ext uri="{FF2B5EF4-FFF2-40B4-BE49-F238E27FC236}">
                <a16:creationId xmlns:a16="http://schemas.microsoft.com/office/drawing/2014/main" id="{A2F54EF7-4F9C-7E33-6BA5-83923AE064A3}"/>
              </a:ext>
            </a:extLst>
          </p:cNvPr>
          <p:cNvSpPr/>
          <p:nvPr/>
        </p:nvSpPr>
        <p:spPr>
          <a:xfrm>
            <a:off x="5761241" y="4658715"/>
            <a:ext cx="76200" cy="69273"/>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956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217E2-48E0-938D-0748-4B08B363CA3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CA53114-5BBE-5F17-3295-39F8855F7364}"/>
              </a:ext>
            </a:extLst>
          </p:cNvPr>
          <p:cNvSpPr>
            <a:spLocks noGrp="1"/>
          </p:cNvSpPr>
          <p:nvPr>
            <p:ph type="title"/>
          </p:nvPr>
        </p:nvSpPr>
        <p:spPr>
          <a:xfrm>
            <a:off x="928635" y="1986690"/>
            <a:ext cx="10515600" cy="2884620"/>
          </a:xfrm>
        </p:spPr>
        <p:txBody>
          <a:bodyPr>
            <a:normAutofit/>
          </a:bodyPr>
          <a:lstStyle/>
          <a:p>
            <a:pPr algn="ctr"/>
            <a:r>
              <a:rPr lang="da-DK" sz="8800" b="1" dirty="0" err="1">
                <a:solidFill>
                  <a:srgbClr val="CD0057"/>
                </a:solidFill>
                <a:latin typeface="Work Sans" pitchFamily="2" charset="-18"/>
                <a:cs typeface="Sacramento"/>
              </a:rPr>
              <a:t>Themes</a:t>
            </a:r>
            <a:endParaRPr lang="sl-SI" sz="8800" b="1" dirty="0">
              <a:solidFill>
                <a:srgbClr val="CD0057"/>
              </a:solidFill>
              <a:latin typeface="Work Sans" pitchFamily="2" charset="-18"/>
              <a:cs typeface="Sacramento"/>
            </a:endParaRPr>
          </a:p>
        </p:txBody>
      </p:sp>
    </p:spTree>
    <p:extLst>
      <p:ext uri="{BB962C8B-B14F-4D97-AF65-F5344CB8AC3E}">
        <p14:creationId xmlns:p14="http://schemas.microsoft.com/office/powerpoint/2010/main" val="61772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D137F-245A-172A-9282-093E5A5EA5C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3C41EC-06C0-6897-1F36-B48762463652}"/>
              </a:ext>
            </a:extLst>
          </p:cNvPr>
          <p:cNvSpPr>
            <a:spLocks noGrp="1"/>
          </p:cNvSpPr>
          <p:nvPr>
            <p:ph type="title"/>
          </p:nvPr>
        </p:nvSpPr>
        <p:spPr>
          <a:xfrm>
            <a:off x="691116" y="1020194"/>
            <a:ext cx="10662684" cy="746682"/>
          </a:xfrm>
        </p:spPr>
        <p:txBody>
          <a:bodyPr>
            <a:normAutofit fontScale="90000"/>
          </a:bodyPr>
          <a:lstStyle/>
          <a:p>
            <a:pPr algn="ctr"/>
            <a:r>
              <a:rPr lang="en-US" sz="4800" b="1" noProof="0" dirty="0">
                <a:solidFill>
                  <a:srgbClr val="CD0057"/>
                </a:solidFill>
                <a:latin typeface="Work Sans" pitchFamily="2" charset="-18"/>
                <a:cs typeface="Sacramento"/>
              </a:rPr>
              <a:t>Themes</a:t>
            </a:r>
          </a:p>
        </p:txBody>
      </p:sp>
      <p:sp>
        <p:nvSpPr>
          <p:cNvPr id="3" name="Označba mesta vsebine 2">
            <a:extLst>
              <a:ext uri="{FF2B5EF4-FFF2-40B4-BE49-F238E27FC236}">
                <a16:creationId xmlns:a16="http://schemas.microsoft.com/office/drawing/2014/main" id="{1E8CFB59-09FC-5154-3976-0CAF971A88D8}"/>
              </a:ext>
            </a:extLst>
          </p:cNvPr>
          <p:cNvSpPr>
            <a:spLocks noGrp="1"/>
          </p:cNvSpPr>
          <p:nvPr>
            <p:ph idx="1"/>
          </p:nvPr>
        </p:nvSpPr>
        <p:spPr>
          <a:xfrm>
            <a:off x="838200" y="1923470"/>
            <a:ext cx="10515600" cy="4155298"/>
          </a:xfrm>
        </p:spPr>
        <p:txBody>
          <a:bodyPr vert="horz" lIns="91440" tIns="45720" rIns="91440" bIns="45720" rtlCol="0" anchor="t">
            <a:normAutofit/>
          </a:bodyPr>
          <a:lstStyle/>
          <a:p>
            <a:pPr marL="457200" indent="-457200">
              <a:buAutoNum type="arabicPeriod"/>
            </a:pPr>
            <a:endParaRPr lang="en-US" sz="2300" noProof="0" dirty="0">
              <a:solidFill>
                <a:srgbClr val="004286"/>
              </a:solidFill>
              <a:latin typeface="Roboto Slab Bold"/>
              <a:cs typeface="Roboto Slab Bold"/>
            </a:endParaRPr>
          </a:p>
          <a:p>
            <a:pPr marL="457200" indent="-457200">
              <a:buAutoNum type="arabicPeriod"/>
            </a:pPr>
            <a:endParaRPr lang="en-US" sz="2300" noProof="0" dirty="0">
              <a:solidFill>
                <a:srgbClr val="004286"/>
              </a:solidFill>
              <a:latin typeface="Roboto Slab Bold"/>
              <a:cs typeface="Roboto Slab Bold"/>
            </a:endParaRPr>
          </a:p>
          <a:p>
            <a:pPr marL="457200" indent="-457200">
              <a:buAutoNum type="arabicPeriod"/>
            </a:pPr>
            <a:endParaRPr lang="en-US" sz="2300" noProof="0" dirty="0">
              <a:solidFill>
                <a:srgbClr val="004286"/>
              </a:solidFill>
              <a:latin typeface="Roboto Slab Bold"/>
              <a:cs typeface="Roboto Slab Bold"/>
            </a:endParaRPr>
          </a:p>
          <a:p>
            <a:pPr marL="457200" indent="-457200">
              <a:buAutoNum type="arabicPeriod"/>
            </a:pPr>
            <a:endParaRPr lang="en-US" sz="2300" noProof="0" dirty="0">
              <a:solidFill>
                <a:srgbClr val="004286"/>
              </a:solidFill>
              <a:latin typeface="Roboto Slab Bold"/>
              <a:cs typeface="Roboto Slab Bold"/>
            </a:endParaRPr>
          </a:p>
        </p:txBody>
      </p:sp>
      <p:pic>
        <p:nvPicPr>
          <p:cNvPr id="6" name="Immagine 5" descr="EN-Funded by the EU-POS 10cm.jpg">
            <a:extLst>
              <a:ext uri="{FF2B5EF4-FFF2-40B4-BE49-F238E27FC236}">
                <a16:creationId xmlns:a16="http://schemas.microsoft.com/office/drawing/2014/main" id="{890E7A90-AF05-B8B1-7B21-1F69B5BAC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54C9D1E0-B48A-B8AE-861D-F85CD97C475E}"/>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pic>
        <p:nvPicPr>
          <p:cNvPr id="13" name="Immagine 12" descr="beli logotip.eps">
            <a:extLst>
              <a:ext uri="{FF2B5EF4-FFF2-40B4-BE49-F238E27FC236}">
                <a16:creationId xmlns:a16="http://schemas.microsoft.com/office/drawing/2014/main" id="{27F8D5DC-A631-BB24-14B6-6AB3E29BD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883EC0D9-B98D-6551-35B2-3A7F29E7FDB6}"/>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ADC7CFE9-B27D-DB55-3B9F-CCC19C51FDCF}"/>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16" name="Ovale 15">
            <a:extLst>
              <a:ext uri="{FF2B5EF4-FFF2-40B4-BE49-F238E27FC236}">
                <a16:creationId xmlns:a16="http://schemas.microsoft.com/office/drawing/2014/main" id="{360B017C-574A-19A5-8E8A-D8DE4C36DE3E}"/>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mc:AlternateContent xmlns:mc="http://schemas.openxmlformats.org/markup-compatibility/2006">
        <mc:Choice xmlns:psez="http://schemas.microsoft.com/office/powerpoint/2016/sectionzoom" Requires="psez">
          <p:graphicFrame>
            <p:nvGraphicFramePr>
              <p:cNvPr id="7" name="Section Zoom 6">
                <a:extLst>
                  <a:ext uri="{FF2B5EF4-FFF2-40B4-BE49-F238E27FC236}">
                    <a16:creationId xmlns:a16="http://schemas.microsoft.com/office/drawing/2014/main" id="{D23774C0-8168-4D5D-B2E8-C249FB7B533A}"/>
                  </a:ext>
                </a:extLst>
              </p:cNvPr>
              <p:cNvGraphicFramePr>
                <a:graphicFrameLocks noChangeAspect="1"/>
              </p:cNvGraphicFramePr>
              <p:nvPr>
                <p:extLst>
                  <p:ext uri="{D42A27DB-BD31-4B8C-83A1-F6EECF244321}">
                    <p14:modId xmlns:p14="http://schemas.microsoft.com/office/powerpoint/2010/main" val="4085171546"/>
                  </p:ext>
                </p:extLst>
              </p:nvPr>
            </p:nvGraphicFramePr>
            <p:xfrm>
              <a:off x="779929" y="2571750"/>
              <a:ext cx="3048000" cy="1714500"/>
            </p:xfrm>
            <a:graphic>
              <a:graphicData uri="http://schemas.microsoft.com/office/powerpoint/2016/sectionzoom">
                <psez:sectionZm>
                  <psez:sectionZmObj sectionId="{620860BF-67A6-4B29-B079-4B31566F53E8}">
                    <psez:zmPr id="{74D6E551-DFA6-42B6-83B0-F2E2497F3BEB}"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p:pic>
            <p:nvPicPr>
              <p:cNvPr id="7" name="Section Zoom 6">
                <a:hlinkClick r:id="rId6" action="ppaction://hlinksldjump"/>
                <a:extLst>
                  <a:ext uri="{FF2B5EF4-FFF2-40B4-BE49-F238E27FC236}">
                    <a16:creationId xmlns:a16="http://schemas.microsoft.com/office/drawing/2014/main" id="{D23774C0-8168-4D5D-B2E8-C249FB7B533A}"/>
                  </a:ext>
                </a:extLst>
              </p:cNvPr>
              <p:cNvPicPr>
                <a:picLocks noGrp="1" noRot="1" noChangeAspect="1" noMove="1" noResize="1" noEditPoints="1" noAdjustHandles="1" noChangeArrowheads="1" noChangeShapeType="1"/>
              </p:cNvPicPr>
              <p:nvPr/>
            </p:nvPicPr>
            <p:blipFill>
              <a:blip r:embed="rId5"/>
              <a:stretch>
                <a:fillRect/>
              </a:stretch>
            </p:blipFill>
            <p:spPr>
              <a:xfrm>
                <a:off x="779929" y="2571750"/>
                <a:ext cx="3048000" cy="1714500"/>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1" name="Section Zoom 10">
                <a:extLst>
                  <a:ext uri="{FF2B5EF4-FFF2-40B4-BE49-F238E27FC236}">
                    <a16:creationId xmlns:a16="http://schemas.microsoft.com/office/drawing/2014/main" id="{DA0F0B3C-5748-0943-0AD3-23B5EF947D66}"/>
                  </a:ext>
                </a:extLst>
              </p:cNvPr>
              <p:cNvGraphicFramePr>
                <a:graphicFrameLocks noChangeAspect="1"/>
              </p:cNvGraphicFramePr>
              <p:nvPr>
                <p:extLst>
                  <p:ext uri="{D42A27DB-BD31-4B8C-83A1-F6EECF244321}">
                    <p14:modId xmlns:p14="http://schemas.microsoft.com/office/powerpoint/2010/main" val="353338324"/>
                  </p:ext>
                </p:extLst>
              </p:nvPr>
            </p:nvGraphicFramePr>
            <p:xfrm>
              <a:off x="4572000" y="2571750"/>
              <a:ext cx="3048000" cy="1714500"/>
            </p:xfrm>
            <a:graphic>
              <a:graphicData uri="http://schemas.microsoft.com/office/powerpoint/2016/sectionzoom">
                <psez:sectionZm>
                  <psez:sectionZmObj sectionId="{22C21C7E-96C6-44F5-8967-D07746B79E99}">
                    <psez:zmPr id="{AE94C533-D2AF-4FCB-B37A-F2D09941BC01}"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p:pic>
            <p:nvPicPr>
              <p:cNvPr id="11" name="Section Zoom 10">
                <a:hlinkClick r:id="rId8" action="ppaction://hlinksldjump"/>
                <a:extLst>
                  <a:ext uri="{FF2B5EF4-FFF2-40B4-BE49-F238E27FC236}">
                    <a16:creationId xmlns:a16="http://schemas.microsoft.com/office/drawing/2014/main" id="{DA0F0B3C-5748-0943-0AD3-23B5EF947D66}"/>
                  </a:ext>
                </a:extLst>
              </p:cNvPr>
              <p:cNvPicPr>
                <a:picLocks noGrp="1" noRot="1" noChangeAspect="1" noMove="1" noResize="1" noEditPoints="1" noAdjustHandles="1" noChangeArrowheads="1" noChangeShapeType="1"/>
              </p:cNvPicPr>
              <p:nvPr/>
            </p:nvPicPr>
            <p:blipFill>
              <a:blip r:embed="rId7"/>
              <a:stretch>
                <a:fillRect/>
              </a:stretch>
            </p:blipFill>
            <p:spPr>
              <a:xfrm>
                <a:off x="4572000" y="2571750"/>
                <a:ext cx="3048000" cy="1714500"/>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8" name="Section Zoom 17">
                <a:extLst>
                  <a:ext uri="{FF2B5EF4-FFF2-40B4-BE49-F238E27FC236}">
                    <a16:creationId xmlns:a16="http://schemas.microsoft.com/office/drawing/2014/main" id="{1184D5E9-35A0-4A02-B2EC-FA9AD056166F}"/>
                  </a:ext>
                </a:extLst>
              </p:cNvPr>
              <p:cNvGraphicFramePr>
                <a:graphicFrameLocks noChangeAspect="1"/>
              </p:cNvGraphicFramePr>
              <p:nvPr>
                <p:extLst>
                  <p:ext uri="{D42A27DB-BD31-4B8C-83A1-F6EECF244321}">
                    <p14:modId xmlns:p14="http://schemas.microsoft.com/office/powerpoint/2010/main" val="2586219909"/>
                  </p:ext>
                </p:extLst>
              </p:nvPr>
            </p:nvGraphicFramePr>
            <p:xfrm>
              <a:off x="8458200" y="2571750"/>
              <a:ext cx="3048000" cy="1714500"/>
            </p:xfrm>
            <a:graphic>
              <a:graphicData uri="http://schemas.microsoft.com/office/powerpoint/2016/sectionzoom">
                <psez:sectionZm>
                  <psez:sectionZmObj sectionId="{000354AA-1B09-4559-BB37-7A4A7BCE150D}">
                    <psez:zmPr id="{446070CE-A3D3-4728-B890-1D321BE84A14}" transitionDur="1000">
                      <p166:blipFill xmlns:p166="http://schemas.microsoft.com/office/powerpoint/2016/6/main">
                        <a:blip r:embed="rId9"/>
                        <a:stretch>
                          <a:fillRect/>
                        </a:stretch>
                      </p166:blipFill>
                      <p166:spPr xmlns:p166="http://schemas.microsoft.com/office/powerpoint/2016/6/main">
                        <a:xfrm>
                          <a:off x="0" y="0"/>
                          <a:ext cx="3048000" cy="1714500"/>
                        </a:xfrm>
                        <a:prstGeom prst="rect">
                          <a:avLst/>
                        </a:prstGeom>
                        <a:ln w="3175">
                          <a:solidFill>
                            <a:prstClr val="ltGray"/>
                          </a:solidFill>
                        </a:ln>
                      </p166:spPr>
                    </psez:zmPr>
                  </psez:sectionZmObj>
                </psez:sectionZm>
              </a:graphicData>
            </a:graphic>
          </p:graphicFrame>
        </mc:Choice>
        <mc:Fallback>
          <p:pic>
            <p:nvPicPr>
              <p:cNvPr id="18" name="Section Zoom 17">
                <a:hlinkClick r:id="rId10" action="ppaction://hlinksldjump"/>
                <a:extLst>
                  <a:ext uri="{FF2B5EF4-FFF2-40B4-BE49-F238E27FC236}">
                    <a16:creationId xmlns:a16="http://schemas.microsoft.com/office/drawing/2014/main" id="{1184D5E9-35A0-4A02-B2EC-FA9AD056166F}"/>
                  </a:ext>
                </a:extLst>
              </p:cNvPr>
              <p:cNvPicPr>
                <a:picLocks noGrp="1" noRot="1" noChangeAspect="1" noMove="1" noResize="1" noEditPoints="1" noAdjustHandles="1" noChangeArrowheads="1" noChangeShapeType="1"/>
              </p:cNvPicPr>
              <p:nvPr/>
            </p:nvPicPr>
            <p:blipFill>
              <a:blip r:embed="rId9"/>
              <a:stretch>
                <a:fillRect/>
              </a:stretch>
            </p:blipFill>
            <p:spPr>
              <a:xfrm>
                <a:off x="8458200" y="25717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2729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0057"/>
        </a:solidFill>
        <a:effectLst/>
      </p:bgPr>
    </p:bg>
    <p:spTree>
      <p:nvGrpSpPr>
        <p:cNvPr id="1" name="">
          <a:extLst>
            <a:ext uri="{FF2B5EF4-FFF2-40B4-BE49-F238E27FC236}">
              <a16:creationId xmlns:a16="http://schemas.microsoft.com/office/drawing/2014/main" id="{61504289-83A8-3D3E-BBA4-D1070FF0BE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92ECD1-1686-C51F-038E-82D185063517}"/>
              </a:ext>
            </a:extLst>
          </p:cNvPr>
          <p:cNvSpPr txBox="1"/>
          <p:nvPr/>
        </p:nvSpPr>
        <p:spPr>
          <a:xfrm>
            <a:off x="2671024" y="2767280"/>
            <a:ext cx="6849952"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Work Sans" pitchFamily="2" charset="0"/>
                <a:ea typeface="+mn-ea"/>
                <a:cs typeface="+mn-cs"/>
              </a:rPr>
              <a:t>Decoloniality</a:t>
            </a:r>
          </a:p>
        </p:txBody>
      </p:sp>
    </p:spTree>
    <p:extLst>
      <p:ext uri="{BB962C8B-B14F-4D97-AF65-F5344CB8AC3E}">
        <p14:creationId xmlns:p14="http://schemas.microsoft.com/office/powerpoint/2010/main" val="121551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4A309-90E2-5A86-374D-EFB31F73176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A8CB9E2-28EC-1B83-4A22-887E90D8B20F}"/>
              </a:ext>
            </a:extLst>
          </p:cNvPr>
          <p:cNvSpPr>
            <a:spLocks noGrp="1"/>
          </p:cNvSpPr>
          <p:nvPr>
            <p:ph type="title"/>
          </p:nvPr>
        </p:nvSpPr>
        <p:spPr>
          <a:xfrm>
            <a:off x="838200" y="1020194"/>
            <a:ext cx="10515600" cy="746682"/>
          </a:xfrm>
        </p:spPr>
        <p:txBody>
          <a:bodyPr>
            <a:normAutofit fontScale="90000"/>
          </a:bodyPr>
          <a:lstStyle/>
          <a:p>
            <a:pPr algn="ctr"/>
            <a:r>
              <a:rPr lang="da-DK" sz="4800" b="1" dirty="0" err="1">
                <a:solidFill>
                  <a:srgbClr val="CD0057"/>
                </a:solidFill>
                <a:latin typeface="Work Sans" pitchFamily="2" charset="-18"/>
                <a:cs typeface="Sacramento"/>
              </a:rPr>
              <a:t>Themes</a:t>
            </a:r>
            <a:r>
              <a:rPr lang="da-DK" sz="4800" b="1" dirty="0">
                <a:solidFill>
                  <a:srgbClr val="CD0057"/>
                </a:solidFill>
                <a:latin typeface="Work Sans" pitchFamily="2" charset="-18"/>
                <a:cs typeface="Sacramento"/>
              </a:rPr>
              <a:t>: </a:t>
            </a:r>
            <a:r>
              <a:rPr lang="da-DK" sz="4800" b="1" dirty="0" err="1">
                <a:solidFill>
                  <a:srgbClr val="CD0057"/>
                </a:solidFill>
                <a:latin typeface="Work Sans" pitchFamily="2" charset="-18"/>
                <a:cs typeface="Sacramento"/>
              </a:rPr>
              <a:t>Decoloniality</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07CF8F4E-1D4C-6D26-3702-7923044C8620}"/>
              </a:ext>
            </a:extLst>
          </p:cNvPr>
          <p:cNvSpPr>
            <a:spLocks noGrp="1"/>
          </p:cNvSpPr>
          <p:nvPr>
            <p:ph idx="1"/>
          </p:nvPr>
        </p:nvSpPr>
        <p:spPr>
          <a:xfrm>
            <a:off x="571499" y="1828389"/>
            <a:ext cx="6152573" cy="4155298"/>
          </a:xfrm>
        </p:spPr>
        <p:txBody>
          <a:bodyPr vert="horz" lIns="91440" tIns="45720" rIns="91440" bIns="45720" rtlCol="0" anchor="t">
            <a:normAutofit fontScale="85000" lnSpcReduction="20000"/>
          </a:bodyPr>
          <a:lstStyle/>
          <a:p>
            <a:pPr marL="0" indent="0">
              <a:buNone/>
            </a:pPr>
            <a:r>
              <a:rPr lang="da-DK" sz="2400" b="1" dirty="0">
                <a:solidFill>
                  <a:srgbClr val="004286"/>
                </a:solidFill>
                <a:latin typeface="Work Sans" pitchFamily="2" charset="0"/>
                <a:cs typeface="Roboto Slab Bold"/>
              </a:rPr>
              <a:t>Data generation and </a:t>
            </a:r>
            <a:r>
              <a:rPr lang="da-DK" sz="2400" b="1" dirty="0" err="1">
                <a:solidFill>
                  <a:srgbClr val="004286"/>
                </a:solidFill>
                <a:latin typeface="Work Sans" pitchFamily="2" charset="0"/>
                <a:cs typeface="Roboto Slab Bold"/>
              </a:rPr>
              <a:t>analyzis</a:t>
            </a:r>
            <a:endParaRPr lang="da-DK" sz="2400" b="1" dirty="0">
              <a:solidFill>
                <a:srgbClr val="004286"/>
              </a:solidFill>
              <a:latin typeface="Work Sans" pitchFamily="2" charset="0"/>
              <a:cs typeface="Roboto Slab Bold"/>
            </a:endParaRPr>
          </a:p>
          <a:p>
            <a:pPr marL="457200" indent="-457200">
              <a:buFont typeface="+mj-lt"/>
              <a:buAutoNum type="arabicPeriod"/>
            </a:pPr>
            <a:r>
              <a:rPr lang="da-DK" sz="2100" dirty="0" err="1">
                <a:solidFill>
                  <a:srgbClr val="004286"/>
                </a:solidFill>
                <a:latin typeface="Work Sans" pitchFamily="2" charset="0"/>
                <a:cs typeface="Roboto Slab Bold"/>
              </a:rPr>
              <a:t>Welcome</a:t>
            </a:r>
            <a:r>
              <a:rPr lang="da-DK" sz="2100" dirty="0">
                <a:solidFill>
                  <a:srgbClr val="004286"/>
                </a:solidFill>
                <a:latin typeface="Work Sans" pitchFamily="2" charset="0"/>
                <a:cs typeface="Roboto Slab Bold"/>
              </a:rPr>
              <a:t> </a:t>
            </a:r>
            <a:r>
              <a:rPr lang="da-DK" sz="2100" dirty="0" err="1">
                <a:solidFill>
                  <a:srgbClr val="004286"/>
                </a:solidFill>
                <a:latin typeface="Work Sans" pitchFamily="2" charset="0"/>
                <a:cs typeface="Roboto Slab Bold"/>
              </a:rPr>
              <a:t>children’s</a:t>
            </a:r>
            <a:r>
              <a:rPr lang="da-DK" sz="2100" dirty="0">
                <a:solidFill>
                  <a:srgbClr val="004286"/>
                </a:solidFill>
                <a:latin typeface="Work Sans" pitchFamily="2" charset="0"/>
                <a:cs typeface="Roboto Slab Bold"/>
              </a:rPr>
              <a:t> engagement and disruptions</a:t>
            </a:r>
          </a:p>
          <a:p>
            <a:pPr marL="457200" indent="-457200">
              <a:buFont typeface="+mj-lt"/>
              <a:buAutoNum type="arabicPeriod"/>
            </a:pPr>
            <a:r>
              <a:rPr lang="da-DK" sz="2100" dirty="0">
                <a:solidFill>
                  <a:srgbClr val="004286"/>
                </a:solidFill>
                <a:latin typeface="Work Sans" pitchFamily="2" charset="0"/>
                <a:cs typeface="Roboto Slab Bold"/>
              </a:rPr>
              <a:t>Cater to </a:t>
            </a:r>
            <a:r>
              <a:rPr lang="da-DK" sz="2100" dirty="0" err="1">
                <a:solidFill>
                  <a:srgbClr val="004286"/>
                </a:solidFill>
                <a:latin typeface="Work Sans" pitchFamily="2" charset="0"/>
                <a:cs typeface="Roboto Slab Bold"/>
              </a:rPr>
              <a:t>different</a:t>
            </a:r>
            <a:r>
              <a:rPr lang="da-DK" sz="2100" dirty="0">
                <a:solidFill>
                  <a:srgbClr val="004286"/>
                </a:solidFill>
                <a:latin typeface="Work Sans" pitchFamily="2" charset="0"/>
                <a:cs typeface="Roboto Slab Bold"/>
              </a:rPr>
              <a:t> </a:t>
            </a:r>
            <a:r>
              <a:rPr lang="da-DK" sz="2100" dirty="0" err="1">
                <a:solidFill>
                  <a:srgbClr val="004286"/>
                </a:solidFill>
                <a:latin typeface="Work Sans" pitchFamily="2" charset="0"/>
                <a:cs typeface="Roboto Slab Bold"/>
              </a:rPr>
              <a:t>interests</a:t>
            </a:r>
            <a:r>
              <a:rPr lang="da-DK" sz="2100" dirty="0">
                <a:solidFill>
                  <a:srgbClr val="004286"/>
                </a:solidFill>
                <a:latin typeface="Work Sans" pitchFamily="2" charset="0"/>
                <a:cs typeface="Roboto Slab Bold"/>
              </a:rPr>
              <a:t> and (dis)likes of </a:t>
            </a:r>
            <a:r>
              <a:rPr lang="da-DK" sz="2100" dirty="0" err="1">
                <a:solidFill>
                  <a:srgbClr val="004286"/>
                </a:solidFill>
                <a:latin typeface="Work Sans" pitchFamily="2" charset="0"/>
                <a:cs typeface="Roboto Slab Bold"/>
              </a:rPr>
              <a:t>children</a:t>
            </a:r>
            <a:endParaRPr lang="da-DK" sz="2100" dirty="0">
              <a:solidFill>
                <a:srgbClr val="004286"/>
              </a:solidFill>
              <a:latin typeface="Work Sans" pitchFamily="2" charset="0"/>
              <a:cs typeface="Roboto Slab Bold"/>
            </a:endParaRPr>
          </a:p>
          <a:p>
            <a:pPr marL="457200" indent="-457200">
              <a:buFont typeface="+mj-lt"/>
              <a:buAutoNum type="arabicPeriod"/>
            </a:pPr>
            <a:r>
              <a:rPr lang="da-DK" sz="2100" dirty="0" err="1">
                <a:solidFill>
                  <a:srgbClr val="004286"/>
                </a:solidFill>
                <a:latin typeface="Work Sans" pitchFamily="2" charset="0"/>
                <a:cs typeface="Roboto Slab Bold"/>
              </a:rPr>
              <a:t>However</a:t>
            </a:r>
            <a:r>
              <a:rPr lang="da-DK" sz="2100" dirty="0">
                <a:solidFill>
                  <a:srgbClr val="004286"/>
                </a:solidFill>
                <a:latin typeface="Work Sans" pitchFamily="2" charset="0"/>
                <a:cs typeface="Roboto Slab Bold"/>
              </a:rPr>
              <a:t>, in the EXPECT_Art </a:t>
            </a:r>
            <a:r>
              <a:rPr lang="da-DK" sz="2100" dirty="0" err="1">
                <a:solidFill>
                  <a:srgbClr val="004286"/>
                </a:solidFill>
                <a:latin typeface="Work Sans" pitchFamily="2" charset="0"/>
                <a:cs typeface="Roboto Slab Bold"/>
              </a:rPr>
              <a:t>project</a:t>
            </a:r>
            <a:r>
              <a:rPr lang="da-DK" sz="2100" dirty="0">
                <a:solidFill>
                  <a:srgbClr val="004286"/>
                </a:solidFill>
                <a:latin typeface="Work Sans" pitchFamily="2" charset="0"/>
                <a:cs typeface="Roboto Slab Bold"/>
              </a:rPr>
              <a:t> research </a:t>
            </a:r>
            <a:r>
              <a:rPr lang="da-DK" sz="2100" dirty="0" err="1">
                <a:solidFill>
                  <a:srgbClr val="004286"/>
                </a:solidFill>
                <a:latin typeface="Work Sans" pitchFamily="2" charset="0"/>
                <a:cs typeface="Roboto Slab Bold"/>
              </a:rPr>
              <a:t>aims</a:t>
            </a:r>
            <a:r>
              <a:rPr lang="da-DK" sz="2100" dirty="0">
                <a:solidFill>
                  <a:srgbClr val="004286"/>
                </a:solidFill>
                <a:latin typeface="Work Sans" pitchFamily="2" charset="0"/>
                <a:cs typeface="Roboto Slab Bold"/>
              </a:rPr>
              <a:t> had to </a:t>
            </a:r>
            <a:r>
              <a:rPr lang="da-DK" sz="2100" dirty="0" err="1">
                <a:solidFill>
                  <a:srgbClr val="004286"/>
                </a:solidFill>
                <a:latin typeface="Work Sans" pitchFamily="2" charset="0"/>
                <a:cs typeface="Roboto Slab Bold"/>
              </a:rPr>
              <a:t>be</a:t>
            </a:r>
            <a:r>
              <a:rPr lang="da-DK" sz="2100" dirty="0">
                <a:solidFill>
                  <a:srgbClr val="004286"/>
                </a:solidFill>
                <a:latin typeface="Work Sans" pitchFamily="2" charset="0"/>
                <a:cs typeface="Roboto Slab Bold"/>
              </a:rPr>
              <a:t> </a:t>
            </a:r>
            <a:r>
              <a:rPr lang="da-DK" sz="2100" dirty="0" err="1">
                <a:solidFill>
                  <a:srgbClr val="004286"/>
                </a:solidFill>
                <a:latin typeface="Work Sans" pitchFamily="2" charset="0"/>
                <a:cs typeface="Roboto Slab Bold"/>
              </a:rPr>
              <a:t>well-defined</a:t>
            </a:r>
            <a:r>
              <a:rPr lang="da-DK" sz="2100" dirty="0">
                <a:solidFill>
                  <a:srgbClr val="004286"/>
                </a:solidFill>
                <a:latin typeface="Work Sans" pitchFamily="2" charset="0"/>
                <a:cs typeface="Roboto Slab Bold"/>
              </a:rPr>
              <a:t> </a:t>
            </a:r>
            <a:r>
              <a:rPr lang="da-DK" sz="2100" dirty="0" err="1">
                <a:solidFill>
                  <a:srgbClr val="004286"/>
                </a:solidFill>
                <a:latin typeface="Work Sans" pitchFamily="2" charset="0"/>
                <a:cs typeface="Roboto Slab Bold"/>
              </a:rPr>
              <a:t>before</a:t>
            </a:r>
            <a:r>
              <a:rPr lang="da-DK" sz="2100" dirty="0">
                <a:solidFill>
                  <a:srgbClr val="004286"/>
                </a:solidFill>
                <a:latin typeface="Work Sans" pitchFamily="2" charset="0"/>
                <a:cs typeface="Roboto Slab Bold"/>
              </a:rPr>
              <a:t> meeting participants</a:t>
            </a:r>
          </a:p>
          <a:p>
            <a:pPr marL="457200" indent="-457200">
              <a:buFont typeface="+mj-lt"/>
              <a:buAutoNum type="arabicPeriod"/>
            </a:pPr>
            <a:r>
              <a:rPr lang="da-DK" sz="2100" dirty="0" err="1">
                <a:solidFill>
                  <a:srgbClr val="004286"/>
                </a:solidFill>
                <a:latin typeface="Work Sans" pitchFamily="2" charset="0"/>
                <a:cs typeface="Roboto Slab Bold"/>
              </a:rPr>
              <a:t>Survey</a:t>
            </a:r>
            <a:r>
              <a:rPr lang="da-DK" sz="2100" dirty="0">
                <a:solidFill>
                  <a:srgbClr val="004286"/>
                </a:solidFill>
                <a:latin typeface="Work Sans" pitchFamily="2" charset="0"/>
                <a:cs typeface="Roboto Slab Bold"/>
              </a:rPr>
              <a:t> </a:t>
            </a:r>
            <a:r>
              <a:rPr lang="da-DK" sz="2100" dirty="0" err="1">
                <a:solidFill>
                  <a:srgbClr val="004286"/>
                </a:solidFill>
                <a:latin typeface="Work Sans" pitchFamily="2" charset="0"/>
                <a:cs typeface="Roboto Slab Bold"/>
              </a:rPr>
              <a:t>subordinated</a:t>
            </a:r>
            <a:r>
              <a:rPr lang="da-DK" sz="2100" dirty="0">
                <a:solidFill>
                  <a:srgbClr val="004286"/>
                </a:solidFill>
                <a:latin typeface="Work Sans" pitchFamily="2" charset="0"/>
                <a:cs typeface="Roboto Slab Bold"/>
              </a:rPr>
              <a:t> the </a:t>
            </a:r>
            <a:r>
              <a:rPr lang="da-DK" sz="2100" dirty="0" err="1">
                <a:solidFill>
                  <a:srgbClr val="004286"/>
                </a:solidFill>
                <a:latin typeface="Work Sans" pitchFamily="2" charset="0"/>
                <a:cs typeface="Roboto Slab Bold"/>
              </a:rPr>
              <a:t>ethnographic</a:t>
            </a:r>
            <a:r>
              <a:rPr lang="da-DK" sz="2100" dirty="0">
                <a:solidFill>
                  <a:srgbClr val="004286"/>
                </a:solidFill>
                <a:latin typeface="Work Sans" pitchFamily="2" charset="0"/>
                <a:cs typeface="Roboto Slab Bold"/>
              </a:rPr>
              <a:t> case </a:t>
            </a:r>
            <a:r>
              <a:rPr lang="da-DK" sz="2100" dirty="0" err="1">
                <a:solidFill>
                  <a:srgbClr val="004286"/>
                </a:solidFill>
                <a:latin typeface="Work Sans" pitchFamily="2" charset="0"/>
                <a:cs typeface="Roboto Slab Bold"/>
              </a:rPr>
              <a:t>methodology</a:t>
            </a:r>
            <a:endParaRPr lang="da-DK" sz="2100" dirty="0">
              <a:solidFill>
                <a:srgbClr val="004286"/>
              </a:solidFill>
              <a:latin typeface="Work Sans" pitchFamily="2" charset="0"/>
              <a:cs typeface="Roboto Slab Bold"/>
            </a:endParaRPr>
          </a:p>
          <a:p>
            <a:pPr lvl="1"/>
            <a:r>
              <a:rPr lang="da-DK" sz="1900" dirty="0" err="1">
                <a:solidFill>
                  <a:srgbClr val="004286"/>
                </a:solidFill>
                <a:latin typeface="Work Sans" pitchFamily="2" charset="0"/>
                <a:cs typeface="Roboto Slab Bold"/>
              </a:rPr>
              <a:t>Surveys</a:t>
            </a:r>
            <a:r>
              <a:rPr lang="da-DK" sz="1900" dirty="0">
                <a:solidFill>
                  <a:srgbClr val="004286"/>
                </a:solidFill>
                <a:latin typeface="Work Sans" pitchFamily="2" charset="0"/>
                <a:cs typeface="Roboto Slab Bold"/>
              </a:rPr>
              <a:t> as </a:t>
            </a:r>
            <a:r>
              <a:rPr lang="da-DK" sz="1900" dirty="0" err="1">
                <a:solidFill>
                  <a:srgbClr val="004286"/>
                </a:solidFill>
                <a:latin typeface="Work Sans" pitchFamily="2" charset="0"/>
                <a:cs typeface="Roboto Slab Bold"/>
              </a:rPr>
              <a:t>yet</a:t>
            </a:r>
            <a:r>
              <a:rPr lang="da-DK" sz="1900" dirty="0">
                <a:solidFill>
                  <a:srgbClr val="004286"/>
                </a:solidFill>
                <a:latin typeface="Work Sans" pitchFamily="2" charset="0"/>
                <a:cs typeface="Roboto Slab Bold"/>
              </a:rPr>
              <a:t> </a:t>
            </a:r>
            <a:r>
              <a:rPr lang="da-DK" sz="1900" dirty="0" err="1">
                <a:solidFill>
                  <a:srgbClr val="004286"/>
                </a:solidFill>
                <a:latin typeface="Work Sans" pitchFamily="2" charset="0"/>
                <a:cs typeface="Roboto Slab Bold"/>
              </a:rPr>
              <a:t>another</a:t>
            </a:r>
            <a:r>
              <a:rPr lang="da-DK" sz="1900" dirty="0">
                <a:solidFill>
                  <a:srgbClr val="004286"/>
                </a:solidFill>
                <a:latin typeface="Work Sans" pitchFamily="2" charset="0"/>
                <a:cs typeface="Roboto Slab Bold"/>
              </a:rPr>
              <a:t> form of </a:t>
            </a:r>
            <a:r>
              <a:rPr lang="da-DK" sz="1900" dirty="0" err="1">
                <a:solidFill>
                  <a:srgbClr val="004286"/>
                </a:solidFill>
                <a:latin typeface="Work Sans" pitchFamily="2" charset="0"/>
                <a:cs typeface="Roboto Slab Bold"/>
              </a:rPr>
              <a:t>expression</a:t>
            </a:r>
            <a:r>
              <a:rPr lang="da-DK" sz="1900" dirty="0">
                <a:solidFill>
                  <a:srgbClr val="004286"/>
                </a:solidFill>
                <a:latin typeface="Work Sans" pitchFamily="2" charset="0"/>
                <a:cs typeface="Roboto Slab Bold"/>
              </a:rPr>
              <a:t> for participants</a:t>
            </a:r>
          </a:p>
          <a:p>
            <a:pPr lvl="1"/>
            <a:r>
              <a:rPr lang="da-DK" sz="1900" dirty="0">
                <a:solidFill>
                  <a:srgbClr val="004286"/>
                </a:solidFill>
                <a:latin typeface="Work Sans" pitchFamily="2" charset="0"/>
                <a:cs typeface="Roboto Slab Bold"/>
              </a:rPr>
              <a:t>The data </a:t>
            </a:r>
            <a:r>
              <a:rPr lang="da-DK" sz="1900" dirty="0" err="1">
                <a:solidFill>
                  <a:srgbClr val="004286"/>
                </a:solidFill>
                <a:latin typeface="Work Sans" pitchFamily="2" charset="0"/>
                <a:cs typeface="Roboto Slab Bold"/>
              </a:rPr>
              <a:t>adds</a:t>
            </a:r>
            <a:r>
              <a:rPr lang="da-DK" sz="1900" dirty="0">
                <a:solidFill>
                  <a:srgbClr val="004286"/>
                </a:solidFill>
                <a:latin typeface="Work Sans" pitchFamily="2" charset="0"/>
                <a:cs typeface="Roboto Slab Bold"/>
              </a:rPr>
              <a:t> to the </a:t>
            </a:r>
            <a:r>
              <a:rPr lang="da-DK" sz="1900" dirty="0" err="1">
                <a:solidFill>
                  <a:srgbClr val="004286"/>
                </a:solidFill>
                <a:latin typeface="Work Sans" pitchFamily="2" charset="0"/>
                <a:cs typeface="Roboto Slab Bold"/>
              </a:rPr>
              <a:t>thick</a:t>
            </a:r>
            <a:r>
              <a:rPr lang="da-DK" sz="1900" dirty="0">
                <a:solidFill>
                  <a:srgbClr val="004286"/>
                </a:solidFill>
                <a:latin typeface="Work Sans" pitchFamily="2" charset="0"/>
                <a:cs typeface="Roboto Slab Bold"/>
              </a:rPr>
              <a:t> </a:t>
            </a:r>
            <a:r>
              <a:rPr lang="da-DK" sz="1900" dirty="0" err="1">
                <a:solidFill>
                  <a:srgbClr val="004286"/>
                </a:solidFill>
                <a:latin typeface="Work Sans" pitchFamily="2" charset="0"/>
                <a:cs typeface="Roboto Slab Bold"/>
              </a:rPr>
              <a:t>decription</a:t>
            </a:r>
            <a:r>
              <a:rPr lang="da-DK" sz="1900" dirty="0">
                <a:solidFill>
                  <a:srgbClr val="004286"/>
                </a:solidFill>
                <a:latin typeface="Work Sans" pitchFamily="2" charset="0"/>
                <a:cs typeface="Roboto Slab Bold"/>
              </a:rPr>
              <a:t> (</a:t>
            </a:r>
            <a:r>
              <a:rPr lang="da-DK" sz="1900" dirty="0" err="1">
                <a:solidFill>
                  <a:srgbClr val="004286"/>
                </a:solidFill>
                <a:latin typeface="Work Sans" pitchFamily="2" charset="0"/>
                <a:cs typeface="Roboto Slab Bold"/>
              </a:rPr>
              <a:t>Geertz</a:t>
            </a:r>
            <a:r>
              <a:rPr lang="da-DK" sz="1900" dirty="0">
                <a:solidFill>
                  <a:srgbClr val="004286"/>
                </a:solidFill>
                <a:latin typeface="Work Sans" pitchFamily="2" charset="0"/>
                <a:cs typeface="Roboto Slab Bold"/>
              </a:rPr>
              <a:t>, 1973) of the case, </a:t>
            </a:r>
            <a:r>
              <a:rPr lang="da-DK" sz="1900" dirty="0" err="1">
                <a:solidFill>
                  <a:srgbClr val="004286"/>
                </a:solidFill>
                <a:latin typeface="Work Sans" pitchFamily="2" charset="0"/>
                <a:cs typeface="Roboto Slab Bold"/>
              </a:rPr>
              <a:t>that</a:t>
            </a:r>
            <a:r>
              <a:rPr lang="da-DK" sz="1900" dirty="0">
                <a:solidFill>
                  <a:srgbClr val="004286"/>
                </a:solidFill>
                <a:latin typeface="Work Sans" pitchFamily="2" charset="0"/>
                <a:cs typeface="Roboto Slab Bold"/>
              </a:rPr>
              <a:t> </a:t>
            </a:r>
            <a:r>
              <a:rPr lang="da-DK" sz="1900" dirty="0" err="1">
                <a:solidFill>
                  <a:srgbClr val="004286"/>
                </a:solidFill>
                <a:latin typeface="Work Sans" pitchFamily="2" charset="0"/>
                <a:cs typeface="Roboto Slab Bold"/>
              </a:rPr>
              <a:t>we</a:t>
            </a:r>
            <a:r>
              <a:rPr lang="da-DK" sz="1900" dirty="0">
                <a:solidFill>
                  <a:srgbClr val="004286"/>
                </a:solidFill>
                <a:latin typeface="Work Sans" pitchFamily="2" charset="0"/>
                <a:cs typeface="Roboto Slab Bold"/>
              </a:rPr>
              <a:t> </a:t>
            </a:r>
            <a:r>
              <a:rPr lang="da-DK" sz="1900" dirty="0" err="1">
                <a:solidFill>
                  <a:srgbClr val="004286"/>
                </a:solidFill>
                <a:latin typeface="Work Sans" pitchFamily="2" charset="0"/>
                <a:cs typeface="Roboto Slab Bold"/>
              </a:rPr>
              <a:t>want</a:t>
            </a:r>
            <a:r>
              <a:rPr lang="da-DK" sz="1900" dirty="0">
                <a:solidFill>
                  <a:srgbClr val="004286"/>
                </a:solidFill>
                <a:latin typeface="Work Sans" pitchFamily="2" charset="0"/>
                <a:cs typeface="Roboto Slab Bold"/>
              </a:rPr>
              <a:t> to </a:t>
            </a:r>
            <a:r>
              <a:rPr lang="da-DK" sz="1900" dirty="0" err="1">
                <a:solidFill>
                  <a:srgbClr val="004286"/>
                </a:solidFill>
                <a:latin typeface="Work Sans" pitchFamily="2" charset="0"/>
                <a:cs typeface="Roboto Slab Bold"/>
              </a:rPr>
              <a:t>collaboratively</a:t>
            </a:r>
            <a:r>
              <a:rPr lang="da-DK" sz="1900" dirty="0">
                <a:solidFill>
                  <a:srgbClr val="004286"/>
                </a:solidFill>
                <a:latin typeface="Work Sans" pitchFamily="2" charset="0"/>
                <a:cs typeface="Roboto Slab Bold"/>
              </a:rPr>
              <a:t> to </a:t>
            </a:r>
            <a:r>
              <a:rPr lang="da-DK" sz="1900" dirty="0" err="1">
                <a:solidFill>
                  <a:srgbClr val="004286"/>
                </a:solidFill>
                <a:latin typeface="Work Sans" pitchFamily="2" charset="0"/>
                <a:cs typeface="Roboto Slab Bold"/>
              </a:rPr>
              <a:t>generate</a:t>
            </a:r>
            <a:r>
              <a:rPr lang="da-DK" sz="1900" dirty="0">
                <a:solidFill>
                  <a:srgbClr val="004286"/>
                </a:solidFill>
                <a:latin typeface="Work Sans" pitchFamily="2" charset="0"/>
                <a:cs typeface="Roboto Slab Bold"/>
              </a:rPr>
              <a:t>  </a:t>
            </a:r>
            <a:endParaRPr lang="da-DK" sz="2100" dirty="0">
              <a:solidFill>
                <a:srgbClr val="004286"/>
              </a:solidFill>
              <a:latin typeface="Work Sans" pitchFamily="2" charset="0"/>
              <a:cs typeface="Roboto Slab Bold"/>
            </a:endParaRPr>
          </a:p>
          <a:p>
            <a:pPr marL="457200" indent="-457200">
              <a:buFont typeface="+mj-lt"/>
              <a:buAutoNum type="arabicPeriod"/>
            </a:pPr>
            <a:r>
              <a:rPr lang="da-DK" sz="2100" dirty="0" err="1">
                <a:solidFill>
                  <a:srgbClr val="004286"/>
                </a:solidFill>
                <a:latin typeface="Work Sans" pitchFamily="2" charset="0"/>
                <a:cs typeface="Roboto Slab Bold"/>
              </a:rPr>
              <a:t>Does</a:t>
            </a:r>
            <a:r>
              <a:rPr lang="da-DK" sz="2100" dirty="0">
                <a:solidFill>
                  <a:srgbClr val="004286"/>
                </a:solidFill>
                <a:latin typeface="Work Sans" pitchFamily="2" charset="0"/>
                <a:cs typeface="Roboto Slab Bold"/>
              </a:rPr>
              <a:t> not </a:t>
            </a:r>
            <a:r>
              <a:rPr lang="da-DK" sz="2100" dirty="0" err="1">
                <a:solidFill>
                  <a:srgbClr val="004286"/>
                </a:solidFill>
                <a:latin typeface="Work Sans" pitchFamily="2" charset="0"/>
                <a:cs typeface="Roboto Slab Bold"/>
              </a:rPr>
              <a:t>allow</a:t>
            </a:r>
            <a:r>
              <a:rPr lang="da-DK" sz="2100" dirty="0">
                <a:solidFill>
                  <a:srgbClr val="004286"/>
                </a:solidFill>
                <a:latin typeface="Work Sans" pitchFamily="2" charset="0"/>
                <a:cs typeface="Roboto Slab Bold"/>
              </a:rPr>
              <a:t> for </a:t>
            </a:r>
            <a:r>
              <a:rPr lang="da-DK" sz="2100" dirty="0" err="1">
                <a:solidFill>
                  <a:srgbClr val="004286"/>
                </a:solidFill>
                <a:latin typeface="Work Sans" pitchFamily="2" charset="0"/>
                <a:cs typeface="Roboto Slab Bold"/>
              </a:rPr>
              <a:t>systematic</a:t>
            </a:r>
            <a:r>
              <a:rPr lang="da-DK" sz="2100" dirty="0">
                <a:solidFill>
                  <a:srgbClr val="004286"/>
                </a:solidFill>
                <a:latin typeface="Work Sans" pitchFamily="2" charset="0"/>
                <a:cs typeface="Roboto Slab Bold"/>
              </a:rPr>
              <a:t> generation of </a:t>
            </a:r>
            <a:r>
              <a:rPr lang="da-DK" sz="2100" dirty="0" err="1">
                <a:solidFill>
                  <a:srgbClr val="004286"/>
                </a:solidFill>
                <a:latin typeface="Work Sans" pitchFamily="2" charset="0"/>
                <a:cs typeface="Roboto Slab Bold"/>
              </a:rPr>
              <a:t>numeric</a:t>
            </a:r>
            <a:r>
              <a:rPr lang="da-DK" sz="2100" dirty="0">
                <a:solidFill>
                  <a:srgbClr val="004286"/>
                </a:solidFill>
                <a:latin typeface="Work Sans" pitchFamily="2" charset="0"/>
                <a:cs typeface="Roboto Slab Bold"/>
              </a:rPr>
              <a:t> data and </a:t>
            </a:r>
            <a:r>
              <a:rPr lang="da-DK" sz="2100" dirty="0" err="1">
                <a:solidFill>
                  <a:srgbClr val="004286"/>
                </a:solidFill>
                <a:latin typeface="Work Sans" pitchFamily="2" charset="0"/>
                <a:cs typeface="Roboto Slab Bold"/>
              </a:rPr>
              <a:t>graphs</a:t>
            </a:r>
            <a:endParaRPr lang="da-DK" sz="2100" dirty="0">
              <a:solidFill>
                <a:srgbClr val="004286"/>
              </a:solidFill>
              <a:latin typeface="Work Sans" pitchFamily="2" charset="0"/>
              <a:cs typeface="Roboto Slab Bold"/>
            </a:endParaRPr>
          </a:p>
        </p:txBody>
      </p:sp>
      <p:pic>
        <p:nvPicPr>
          <p:cNvPr id="6" name="Immagine 5" descr="EN-Funded by the EU-POS 10cm.jpg">
            <a:extLst>
              <a:ext uri="{FF2B5EF4-FFF2-40B4-BE49-F238E27FC236}">
                <a16:creationId xmlns:a16="http://schemas.microsoft.com/office/drawing/2014/main" id="{62A5CCA2-7E68-931F-AB8B-3A08A41EA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6436306B-0127-CA0D-5738-A7D6CE08500D}"/>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E1E4287F-867D-AD42-45A1-7B47B2DA6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042A6B09-9AA1-F848-F99B-1E3C7149A131}"/>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94EDC05F-DC9B-ACE9-F5B5-A742A13DD1D3}"/>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EA262EF5-2A16-7E26-22DB-4AFF1101C399}"/>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Picture 4">
            <a:extLst>
              <a:ext uri="{FF2B5EF4-FFF2-40B4-BE49-F238E27FC236}">
                <a16:creationId xmlns:a16="http://schemas.microsoft.com/office/drawing/2014/main" id="{53A2CD79-3220-875E-EEF5-C10A510C607D}"/>
              </a:ext>
            </a:extLst>
          </p:cNvPr>
          <p:cNvPicPr>
            <a:picLocks noChangeAspect="1"/>
          </p:cNvPicPr>
          <p:nvPr/>
        </p:nvPicPr>
        <p:blipFill>
          <a:blip r:embed="rId5"/>
          <a:stretch>
            <a:fillRect/>
          </a:stretch>
        </p:blipFill>
        <p:spPr>
          <a:xfrm rot="629783">
            <a:off x="7327769" y="2065108"/>
            <a:ext cx="4594078" cy="6052033"/>
          </a:xfrm>
          <a:prstGeom prst="rect">
            <a:avLst/>
          </a:prstGeom>
        </p:spPr>
      </p:pic>
    </p:spTree>
    <p:extLst>
      <p:ext uri="{BB962C8B-B14F-4D97-AF65-F5344CB8AC3E}">
        <p14:creationId xmlns:p14="http://schemas.microsoft.com/office/powerpoint/2010/main" val="15436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0057"/>
        </a:solidFill>
        <a:effectLst/>
      </p:bgPr>
    </p:bg>
    <p:spTree>
      <p:nvGrpSpPr>
        <p:cNvPr id="1" name="">
          <a:extLst>
            <a:ext uri="{FF2B5EF4-FFF2-40B4-BE49-F238E27FC236}">
              <a16:creationId xmlns:a16="http://schemas.microsoft.com/office/drawing/2014/main" id="{2399EEFC-94B2-A357-D64A-0D198EE55F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F2182D-611F-38B3-08E9-B1EBD7D39E9C}"/>
              </a:ext>
            </a:extLst>
          </p:cNvPr>
          <p:cNvSpPr txBox="1"/>
          <p:nvPr/>
        </p:nvSpPr>
        <p:spPr>
          <a:xfrm>
            <a:off x="156713" y="2767280"/>
            <a:ext cx="11878573" cy="1323439"/>
          </a:xfrm>
          <a:prstGeom prst="rect">
            <a:avLst/>
          </a:prstGeom>
          <a:noFill/>
        </p:spPr>
        <p:txBody>
          <a:bodyPr wrap="none" rtlCol="0">
            <a:spAutoFit/>
          </a:bodyPr>
          <a:lstStyle/>
          <a:p>
            <a:pPr algn="ctr"/>
            <a:r>
              <a:rPr lang="en-US" sz="8000" b="1" dirty="0">
                <a:solidFill>
                  <a:schemeClr val="bg1"/>
                </a:solidFill>
                <a:latin typeface="Work Sans" pitchFamily="2" charset="0"/>
              </a:rPr>
              <a:t>Community-orientated</a:t>
            </a:r>
          </a:p>
        </p:txBody>
      </p:sp>
    </p:spTree>
    <p:extLst>
      <p:ext uri="{BB962C8B-B14F-4D97-AF65-F5344CB8AC3E}">
        <p14:creationId xmlns:p14="http://schemas.microsoft.com/office/powerpoint/2010/main" val="360609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BA15-169D-0FDC-A898-42DEAA3B71D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4BC4CA6-4858-B358-4F7C-7DCF0752674F}"/>
              </a:ext>
            </a:extLst>
          </p:cNvPr>
          <p:cNvSpPr>
            <a:spLocks noGrp="1"/>
          </p:cNvSpPr>
          <p:nvPr>
            <p:ph type="title"/>
          </p:nvPr>
        </p:nvSpPr>
        <p:spPr>
          <a:xfrm>
            <a:off x="838200" y="1020194"/>
            <a:ext cx="10515600" cy="746682"/>
          </a:xfrm>
        </p:spPr>
        <p:txBody>
          <a:bodyPr>
            <a:normAutofit fontScale="90000"/>
          </a:bodyPr>
          <a:lstStyle/>
          <a:p>
            <a:pPr algn="ctr"/>
            <a:r>
              <a:rPr lang="da-DK" sz="4800" b="1" dirty="0" err="1">
                <a:solidFill>
                  <a:srgbClr val="CD0057"/>
                </a:solidFill>
                <a:latin typeface="Work Sans" pitchFamily="2" charset="-18"/>
                <a:cs typeface="Sacramento"/>
              </a:rPr>
              <a:t>Themes</a:t>
            </a:r>
            <a:r>
              <a:rPr lang="da-DK" sz="4800" b="1" dirty="0">
                <a:solidFill>
                  <a:srgbClr val="CD0057"/>
                </a:solidFill>
                <a:latin typeface="Work Sans" pitchFamily="2" charset="-18"/>
                <a:cs typeface="Sacramento"/>
              </a:rPr>
              <a:t>: Community-</a:t>
            </a:r>
            <a:r>
              <a:rPr lang="da-DK" sz="4800" b="1" dirty="0" err="1">
                <a:solidFill>
                  <a:srgbClr val="CD0057"/>
                </a:solidFill>
                <a:latin typeface="Work Sans" pitchFamily="2" charset="-18"/>
                <a:cs typeface="Sacramento"/>
              </a:rPr>
              <a:t>oriented</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C1D1A9F9-D27A-84C5-2D78-52AFB2FD5405}"/>
              </a:ext>
            </a:extLst>
          </p:cNvPr>
          <p:cNvSpPr>
            <a:spLocks noGrp="1"/>
          </p:cNvSpPr>
          <p:nvPr>
            <p:ph idx="1"/>
          </p:nvPr>
        </p:nvSpPr>
        <p:spPr>
          <a:xfrm>
            <a:off x="838200" y="1923470"/>
            <a:ext cx="9281160" cy="4155298"/>
          </a:xfrm>
        </p:spPr>
        <p:txBody>
          <a:bodyPr vert="horz" lIns="91440" tIns="45720" rIns="91440" bIns="45720" rtlCol="0" anchor="t">
            <a:normAutofit fontScale="92500" lnSpcReduction="20000"/>
          </a:bodyPr>
          <a:lstStyle/>
          <a:p>
            <a:pPr marL="457200" indent="-457200">
              <a:buFont typeface="+mj-lt"/>
              <a:buAutoNum type="arabicPeriod"/>
            </a:pPr>
            <a:r>
              <a:rPr lang="en-US" sz="2400" dirty="0">
                <a:solidFill>
                  <a:srgbClr val="004286"/>
                </a:solidFill>
              </a:rPr>
              <a:t>Children in the local communities are </a:t>
            </a:r>
            <a:r>
              <a:rPr lang="en-US" sz="2400" b="1" dirty="0">
                <a:solidFill>
                  <a:srgbClr val="004286"/>
                </a:solidFill>
              </a:rPr>
              <a:t>encouraged to suggest changes </a:t>
            </a:r>
            <a:r>
              <a:rPr lang="en-US" sz="2400" dirty="0">
                <a:solidFill>
                  <a:srgbClr val="004286"/>
                </a:solidFill>
              </a:rPr>
              <a:t>to the survey in a follow-up interview (encouraged to cut, glue, write, and draw on a blank version of the survey).</a:t>
            </a:r>
          </a:p>
          <a:p>
            <a:pPr marL="457200" indent="-457200">
              <a:buFont typeface="+mj-lt"/>
              <a:buAutoNum type="arabicPeriod"/>
            </a:pPr>
            <a:r>
              <a:rPr lang="en-US" sz="2400" dirty="0">
                <a:solidFill>
                  <a:srgbClr val="004286"/>
                </a:solidFill>
              </a:rPr>
              <a:t>Space has been provided for drawing or writing </a:t>
            </a:r>
            <a:r>
              <a:rPr lang="en-US" sz="2400" b="1" dirty="0">
                <a:solidFill>
                  <a:srgbClr val="004286"/>
                </a:solidFill>
              </a:rPr>
              <a:t>alternative response categories </a:t>
            </a:r>
            <a:r>
              <a:rPr lang="en-US" sz="2400" dirty="0">
                <a:solidFill>
                  <a:srgbClr val="004286"/>
                </a:solidFill>
              </a:rPr>
              <a:t>beyond the examples we have included, e.g., in relation to cultural expressions/activities.</a:t>
            </a:r>
          </a:p>
          <a:p>
            <a:pPr marL="457200" indent="-457200">
              <a:buFont typeface="+mj-lt"/>
              <a:buAutoNum type="arabicPeriod"/>
            </a:pPr>
            <a:r>
              <a:rPr lang="en-US" sz="2400" dirty="0">
                <a:solidFill>
                  <a:srgbClr val="004286"/>
                </a:solidFill>
              </a:rPr>
              <a:t>Local researchers can use the full survey or select</a:t>
            </a:r>
            <a:br>
              <a:rPr lang="en-US" sz="2400" dirty="0">
                <a:solidFill>
                  <a:srgbClr val="004286"/>
                </a:solidFill>
              </a:rPr>
            </a:br>
            <a:r>
              <a:rPr lang="en-US" sz="2400" dirty="0">
                <a:solidFill>
                  <a:srgbClr val="004286"/>
                </a:solidFill>
              </a:rPr>
              <a:t> individual questions and are </a:t>
            </a:r>
            <a:r>
              <a:rPr lang="en-US" sz="2400" b="1" dirty="0">
                <a:solidFill>
                  <a:srgbClr val="004286"/>
                </a:solidFill>
              </a:rPr>
              <a:t>encouraged to adapt</a:t>
            </a:r>
            <a:br>
              <a:rPr lang="en-US" sz="2400" dirty="0">
                <a:solidFill>
                  <a:srgbClr val="004286"/>
                </a:solidFill>
              </a:rPr>
            </a:br>
            <a:r>
              <a:rPr lang="en-US" sz="2400" dirty="0">
                <a:solidFill>
                  <a:srgbClr val="004286"/>
                </a:solidFill>
              </a:rPr>
              <a:t> it to the cultural expressions they encounter </a:t>
            </a:r>
            <a:br>
              <a:rPr lang="en-US" sz="2400" dirty="0">
                <a:solidFill>
                  <a:srgbClr val="004286"/>
                </a:solidFill>
              </a:rPr>
            </a:br>
            <a:r>
              <a:rPr lang="en-US" sz="2400" dirty="0">
                <a:solidFill>
                  <a:srgbClr val="004286"/>
                </a:solidFill>
              </a:rPr>
              <a:t>among the children locally.</a:t>
            </a:r>
          </a:p>
          <a:p>
            <a:pPr marL="457200" indent="-457200">
              <a:buFont typeface="+mj-lt"/>
              <a:buAutoNum type="arabicPeriod"/>
            </a:pPr>
            <a:r>
              <a:rPr lang="en-US" sz="2400" dirty="0">
                <a:solidFill>
                  <a:srgbClr val="004286"/>
                </a:solidFill>
              </a:rPr>
              <a:t>We do not aim to create a finalized, context-</a:t>
            </a:r>
            <a:br>
              <a:rPr lang="en-US" sz="2400" dirty="0">
                <a:solidFill>
                  <a:srgbClr val="004286"/>
                </a:solidFill>
              </a:rPr>
            </a:br>
            <a:r>
              <a:rPr lang="en-US" sz="2400" dirty="0">
                <a:solidFill>
                  <a:srgbClr val="004286"/>
                </a:solidFill>
              </a:rPr>
              <a:t>independent survey. Instead, we see the survey </a:t>
            </a:r>
            <a:br>
              <a:rPr lang="en-US" sz="2400" dirty="0">
                <a:solidFill>
                  <a:srgbClr val="004286"/>
                </a:solidFill>
              </a:rPr>
            </a:br>
            <a:r>
              <a:rPr lang="en-US" sz="2400" dirty="0">
                <a:solidFill>
                  <a:srgbClr val="004286"/>
                </a:solidFill>
              </a:rPr>
              <a:t>as </a:t>
            </a:r>
            <a:r>
              <a:rPr lang="en-US" sz="2400" b="1" dirty="0">
                <a:solidFill>
                  <a:srgbClr val="004286"/>
                </a:solidFill>
              </a:rPr>
              <a:t>continuously co-developed </a:t>
            </a:r>
            <a:r>
              <a:rPr lang="en-US" sz="2400" dirty="0">
                <a:solidFill>
                  <a:srgbClr val="004286"/>
                </a:solidFill>
              </a:rPr>
              <a:t>with children in each </a:t>
            </a:r>
            <a:br>
              <a:rPr lang="en-US" sz="2400" dirty="0">
                <a:solidFill>
                  <a:srgbClr val="004286"/>
                </a:solidFill>
              </a:rPr>
            </a:br>
            <a:r>
              <a:rPr lang="en-US" sz="2400" dirty="0">
                <a:solidFill>
                  <a:srgbClr val="004286"/>
                </a:solidFill>
              </a:rPr>
              <a:t>local context.</a:t>
            </a:r>
            <a:endParaRPr lang="da-DK" sz="2400" dirty="0">
              <a:solidFill>
                <a:srgbClr val="004286"/>
              </a:solidFill>
            </a:endParaRPr>
          </a:p>
        </p:txBody>
      </p:sp>
      <p:pic>
        <p:nvPicPr>
          <p:cNvPr id="6" name="Immagine 5" descr="EN-Funded by the EU-POS 10cm.jpg">
            <a:extLst>
              <a:ext uri="{FF2B5EF4-FFF2-40B4-BE49-F238E27FC236}">
                <a16:creationId xmlns:a16="http://schemas.microsoft.com/office/drawing/2014/main" id="{BA8D6351-F7AB-0799-B1C3-444313104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3B17C47B-86BC-C7B1-3C13-B768A904EDBE}"/>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14509663-4BC6-5289-764E-82D50D47E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3B45334A-AE38-9C63-AD01-DBE4CC9BFDF3}"/>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FF2742C3-19E7-5C1B-5787-E13AC42BEB32}"/>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FA9F4CBE-CB52-AFC2-36C3-2FF9C350B67F}"/>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 name="Billede 6">
            <a:extLst>
              <a:ext uri="{FF2B5EF4-FFF2-40B4-BE49-F238E27FC236}">
                <a16:creationId xmlns:a16="http://schemas.microsoft.com/office/drawing/2014/main" id="{6B2CBA34-C634-9DD5-1D09-30B85D420F98}"/>
              </a:ext>
            </a:extLst>
          </p:cNvPr>
          <p:cNvPicPr>
            <a:picLocks noChangeAspect="1"/>
          </p:cNvPicPr>
          <p:nvPr/>
        </p:nvPicPr>
        <p:blipFill>
          <a:blip r:embed="rId5"/>
          <a:srcRect l="26064" t="16374" r="29982" b="12579"/>
          <a:stretch/>
        </p:blipFill>
        <p:spPr>
          <a:xfrm rot="21406408">
            <a:off x="8081697" y="3536806"/>
            <a:ext cx="3931488" cy="3574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26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BA15-169D-0FDC-A898-42DEAA3B71D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4BC4CA6-4858-B358-4F7C-7DCF0752674F}"/>
              </a:ext>
            </a:extLst>
          </p:cNvPr>
          <p:cNvSpPr>
            <a:spLocks noGrp="1"/>
          </p:cNvSpPr>
          <p:nvPr>
            <p:ph type="title"/>
          </p:nvPr>
        </p:nvSpPr>
        <p:spPr>
          <a:xfrm>
            <a:off x="838200" y="1020194"/>
            <a:ext cx="10515600" cy="746682"/>
          </a:xfrm>
        </p:spPr>
        <p:txBody>
          <a:bodyPr>
            <a:normAutofit fontScale="90000"/>
          </a:bodyPr>
          <a:lstStyle/>
          <a:p>
            <a:pPr algn="ctr"/>
            <a:r>
              <a:rPr lang="da-DK" sz="4800" b="1" dirty="0" err="1">
                <a:solidFill>
                  <a:srgbClr val="CD0057"/>
                </a:solidFill>
                <a:latin typeface="Work Sans" pitchFamily="2" charset="-18"/>
                <a:cs typeface="Sacramento"/>
              </a:rPr>
              <a:t>Themes</a:t>
            </a:r>
            <a:r>
              <a:rPr lang="da-DK" sz="4800" b="1" dirty="0">
                <a:solidFill>
                  <a:srgbClr val="CD0057"/>
                </a:solidFill>
                <a:latin typeface="Work Sans" pitchFamily="2" charset="-18"/>
                <a:cs typeface="Sacramento"/>
              </a:rPr>
              <a:t>: Community-</a:t>
            </a:r>
            <a:r>
              <a:rPr lang="da-DK" sz="4800" b="1" dirty="0" err="1">
                <a:solidFill>
                  <a:srgbClr val="CD0057"/>
                </a:solidFill>
                <a:latin typeface="Work Sans" pitchFamily="2" charset="-18"/>
                <a:cs typeface="Sacramento"/>
              </a:rPr>
              <a:t>oriented</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C1D1A9F9-D27A-84C5-2D78-52AFB2FD5405}"/>
              </a:ext>
            </a:extLst>
          </p:cNvPr>
          <p:cNvSpPr>
            <a:spLocks noGrp="1"/>
          </p:cNvSpPr>
          <p:nvPr>
            <p:ph idx="1"/>
          </p:nvPr>
        </p:nvSpPr>
        <p:spPr>
          <a:xfrm>
            <a:off x="838200" y="1923470"/>
            <a:ext cx="10515600" cy="4155298"/>
          </a:xfrm>
        </p:spPr>
        <p:txBody>
          <a:bodyPr vert="horz" lIns="91440" tIns="45720" rIns="91440" bIns="45720" rtlCol="0" anchor="t">
            <a:normAutofit/>
          </a:bodyPr>
          <a:lstStyle/>
          <a:p>
            <a:pPr marL="514350" indent="-514350">
              <a:buFont typeface="+mj-lt"/>
              <a:buAutoNum type="arabicPeriod" startAt="5"/>
            </a:pPr>
            <a:r>
              <a:rPr lang="en-US" sz="2200" dirty="0">
                <a:solidFill>
                  <a:srgbClr val="004286"/>
                </a:solidFill>
              </a:rPr>
              <a:t>We aim to approach cultural literacy as something </a:t>
            </a:r>
            <a:r>
              <a:rPr lang="en-US" sz="2200" b="1" dirty="0">
                <a:solidFill>
                  <a:srgbClr val="004286"/>
                </a:solidFill>
              </a:rPr>
              <a:t>emerging and embedded in the local community</a:t>
            </a:r>
            <a:r>
              <a:rPr lang="en-US" sz="2200" dirty="0">
                <a:solidFill>
                  <a:srgbClr val="004286"/>
                </a:solidFill>
              </a:rPr>
              <a:t>, rather than as an inherent individual competence or material possessions</a:t>
            </a:r>
          </a:p>
          <a:p>
            <a:pPr lvl="2">
              <a:buFont typeface="Wingdings" panose="05000000000000000000" pitchFamily="2" charset="2"/>
              <a:buChar char="§"/>
            </a:pPr>
            <a:r>
              <a:rPr lang="en-US" sz="2200" dirty="0">
                <a:solidFill>
                  <a:srgbClr val="004286"/>
                </a:solidFill>
              </a:rPr>
              <a:t>By encouraging the children to </a:t>
            </a:r>
            <a:r>
              <a:rPr lang="en-US" sz="2200" b="1" dirty="0">
                <a:solidFill>
                  <a:srgbClr val="004286"/>
                </a:solidFill>
              </a:rPr>
              <a:t>complete the survey together</a:t>
            </a:r>
            <a:r>
              <a:rPr lang="en-US" sz="2200" dirty="0">
                <a:solidFill>
                  <a:srgbClr val="004286"/>
                </a:solidFill>
              </a:rPr>
              <a:t>, if they wish.</a:t>
            </a:r>
          </a:p>
          <a:p>
            <a:pPr lvl="2">
              <a:buFont typeface="Wingdings" panose="05000000000000000000" pitchFamily="2" charset="2"/>
              <a:buChar char="§"/>
            </a:pPr>
            <a:r>
              <a:rPr lang="en-US" sz="2200" dirty="0">
                <a:solidFill>
                  <a:srgbClr val="004286"/>
                </a:solidFill>
              </a:rPr>
              <a:t>By asking about “</a:t>
            </a:r>
            <a:r>
              <a:rPr lang="en-US" sz="2200" b="1" dirty="0">
                <a:solidFill>
                  <a:srgbClr val="004286"/>
                </a:solidFill>
              </a:rPr>
              <a:t>what makes you happy</a:t>
            </a:r>
            <a:r>
              <a:rPr lang="en-US" sz="2200" dirty="0">
                <a:solidFill>
                  <a:srgbClr val="004286"/>
                </a:solidFill>
              </a:rPr>
              <a:t>” instead of whether they have, e.g., musical instruments or artworks at home.</a:t>
            </a:r>
          </a:p>
          <a:p>
            <a:pPr lvl="2">
              <a:buFont typeface="Wingdings" panose="05000000000000000000" pitchFamily="2" charset="2"/>
              <a:buChar char="§"/>
            </a:pPr>
            <a:r>
              <a:rPr lang="en-US" sz="2200" dirty="0">
                <a:solidFill>
                  <a:srgbClr val="004286"/>
                </a:solidFill>
              </a:rPr>
              <a:t>And by </a:t>
            </a:r>
            <a:r>
              <a:rPr lang="en-US" sz="2200" b="1" dirty="0">
                <a:solidFill>
                  <a:srgbClr val="004286"/>
                </a:solidFill>
              </a:rPr>
              <a:t>asking about the class </a:t>
            </a:r>
            <a:r>
              <a:rPr lang="en-US" sz="2200" dirty="0">
                <a:solidFill>
                  <a:srgbClr val="004286"/>
                </a:solidFill>
              </a:rPr>
              <a:t>rather than the individual child.</a:t>
            </a:r>
          </a:p>
          <a:p>
            <a:pPr marL="457200" lvl="1" indent="0">
              <a:buNone/>
            </a:pPr>
            <a:endParaRPr lang="en-US" sz="2200" dirty="0">
              <a:solidFill>
                <a:srgbClr val="004286"/>
              </a:solidFill>
              <a:latin typeface="Roboto Slab Bold"/>
              <a:cs typeface="Roboto Slab Bold"/>
            </a:endParaRPr>
          </a:p>
        </p:txBody>
      </p:sp>
      <p:pic>
        <p:nvPicPr>
          <p:cNvPr id="6" name="Immagine 5" descr="EN-Funded by the EU-POS 10cm.jpg">
            <a:extLst>
              <a:ext uri="{FF2B5EF4-FFF2-40B4-BE49-F238E27FC236}">
                <a16:creationId xmlns:a16="http://schemas.microsoft.com/office/drawing/2014/main" id="{BA8D6351-F7AB-0799-B1C3-444313104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3B17C47B-86BC-C7B1-3C13-B768A904EDBE}"/>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14509663-4BC6-5289-764E-82D50D47E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3B45334A-AE38-9C63-AD01-DBE4CC9BFDF3}"/>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FF2742C3-19E7-5C1B-5787-E13AC42BEB32}"/>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FA9F4CBE-CB52-AFC2-36C3-2FF9C350B67F}"/>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 name="Billede 9">
            <a:extLst>
              <a:ext uri="{FF2B5EF4-FFF2-40B4-BE49-F238E27FC236}">
                <a16:creationId xmlns:a16="http://schemas.microsoft.com/office/drawing/2014/main" id="{02E99FFE-5551-AC8A-F1FF-517CB592CD53}"/>
              </a:ext>
            </a:extLst>
          </p:cNvPr>
          <p:cNvPicPr>
            <a:picLocks noChangeAspect="1"/>
          </p:cNvPicPr>
          <p:nvPr/>
        </p:nvPicPr>
        <p:blipFill>
          <a:blip r:embed="rId5"/>
          <a:srcRect l="31347" t="35805" r="33597" b="31386"/>
          <a:stretch/>
        </p:blipFill>
        <p:spPr>
          <a:xfrm>
            <a:off x="252130" y="4441197"/>
            <a:ext cx="5932866" cy="3123340"/>
          </a:xfrm>
          <a:prstGeom prst="rect">
            <a:avLst/>
          </a:prstGeom>
          <a:ln>
            <a:noFill/>
          </a:ln>
          <a:effectLst>
            <a:outerShdw blurRad="292100" dist="139700" dir="2700000" algn="tl" rotWithShape="0">
              <a:srgbClr val="333333">
                <a:alpha val="65000"/>
              </a:srgbClr>
            </a:outerShdw>
          </a:effectLst>
        </p:spPr>
      </p:pic>
      <p:pic>
        <p:nvPicPr>
          <p:cNvPr id="7" name="Billede 6">
            <a:extLst>
              <a:ext uri="{FF2B5EF4-FFF2-40B4-BE49-F238E27FC236}">
                <a16:creationId xmlns:a16="http://schemas.microsoft.com/office/drawing/2014/main" id="{03C16A6E-E556-78F7-4B2B-5F1B748349B1}"/>
              </a:ext>
            </a:extLst>
          </p:cNvPr>
          <p:cNvPicPr>
            <a:picLocks noChangeAspect="1"/>
          </p:cNvPicPr>
          <p:nvPr/>
        </p:nvPicPr>
        <p:blipFill>
          <a:blip r:embed="rId6"/>
          <a:srcRect l="11167" t="39410" r="7500" b="3193"/>
          <a:stretch/>
        </p:blipFill>
        <p:spPr>
          <a:xfrm rot="21283900">
            <a:off x="3590974" y="5178014"/>
            <a:ext cx="8464648" cy="3359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49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BA15-169D-0FDC-A898-42DEAA3B71D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4BC4CA6-4858-B358-4F7C-7DCF0752674F}"/>
              </a:ext>
            </a:extLst>
          </p:cNvPr>
          <p:cNvSpPr>
            <a:spLocks noGrp="1"/>
          </p:cNvSpPr>
          <p:nvPr>
            <p:ph type="title"/>
          </p:nvPr>
        </p:nvSpPr>
        <p:spPr>
          <a:xfrm>
            <a:off x="838200" y="1020194"/>
            <a:ext cx="10515600" cy="746682"/>
          </a:xfrm>
        </p:spPr>
        <p:txBody>
          <a:bodyPr>
            <a:normAutofit fontScale="90000"/>
          </a:bodyPr>
          <a:lstStyle/>
          <a:p>
            <a:pPr algn="ctr"/>
            <a:r>
              <a:rPr lang="da-DK" sz="4800" b="1" dirty="0" err="1">
                <a:solidFill>
                  <a:srgbClr val="CD0057"/>
                </a:solidFill>
                <a:latin typeface="Work Sans" pitchFamily="2" charset="-18"/>
                <a:cs typeface="Sacramento"/>
              </a:rPr>
              <a:t>Themes</a:t>
            </a:r>
            <a:r>
              <a:rPr lang="da-DK" sz="4800" b="1" dirty="0">
                <a:solidFill>
                  <a:srgbClr val="CD0057"/>
                </a:solidFill>
                <a:latin typeface="Work Sans" pitchFamily="2" charset="-18"/>
                <a:cs typeface="Sacramento"/>
              </a:rPr>
              <a:t>: Community-</a:t>
            </a:r>
            <a:r>
              <a:rPr lang="da-DK" sz="4800" b="1" dirty="0" err="1">
                <a:solidFill>
                  <a:srgbClr val="CD0057"/>
                </a:solidFill>
                <a:latin typeface="Work Sans" pitchFamily="2" charset="-18"/>
                <a:cs typeface="Sacramento"/>
              </a:rPr>
              <a:t>oriented</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C1D1A9F9-D27A-84C5-2D78-52AFB2FD5405}"/>
              </a:ext>
            </a:extLst>
          </p:cNvPr>
          <p:cNvSpPr>
            <a:spLocks noGrp="1"/>
          </p:cNvSpPr>
          <p:nvPr>
            <p:ph idx="1"/>
          </p:nvPr>
        </p:nvSpPr>
        <p:spPr>
          <a:xfrm>
            <a:off x="838200" y="1923470"/>
            <a:ext cx="10515600" cy="4155298"/>
          </a:xfrm>
        </p:spPr>
        <p:txBody>
          <a:bodyPr vert="horz" lIns="91440" tIns="45720" rIns="91440" bIns="45720" rtlCol="0" anchor="t">
            <a:normAutofit/>
          </a:bodyPr>
          <a:lstStyle/>
          <a:p>
            <a:pPr marL="514350" indent="-514350">
              <a:buFont typeface="+mj-lt"/>
              <a:buAutoNum type="arabicPeriod" startAt="6"/>
            </a:pPr>
            <a:r>
              <a:rPr lang="en-US" sz="2400" dirty="0">
                <a:solidFill>
                  <a:srgbClr val="004286"/>
                </a:solidFill>
              </a:rPr>
              <a:t>We seek to </a:t>
            </a:r>
            <a:r>
              <a:rPr lang="en-US" sz="2400" b="1" dirty="0">
                <a:solidFill>
                  <a:srgbClr val="004286"/>
                </a:solidFill>
              </a:rPr>
              <a:t>make the survey an opportunity </a:t>
            </a:r>
            <a:r>
              <a:rPr lang="en-US" sz="2400" dirty="0">
                <a:solidFill>
                  <a:srgbClr val="004286"/>
                </a:solidFill>
              </a:rPr>
              <a:t>to express otherwise unrecognized or marginalized cultural expressions that children value — and perhaps even a means to foster </a:t>
            </a:r>
            <a:r>
              <a:rPr lang="en-US" sz="2400" i="1" dirty="0">
                <a:solidFill>
                  <a:srgbClr val="004286"/>
                </a:solidFill>
              </a:rPr>
              <a:t>critical</a:t>
            </a:r>
            <a:r>
              <a:rPr lang="en-US" sz="2400" dirty="0">
                <a:solidFill>
                  <a:srgbClr val="004286"/>
                </a:solidFill>
              </a:rPr>
              <a:t> cultural literacy among them.</a:t>
            </a:r>
          </a:p>
        </p:txBody>
      </p:sp>
      <p:pic>
        <p:nvPicPr>
          <p:cNvPr id="6" name="Immagine 5" descr="EN-Funded by the EU-POS 10cm.jpg">
            <a:extLst>
              <a:ext uri="{FF2B5EF4-FFF2-40B4-BE49-F238E27FC236}">
                <a16:creationId xmlns:a16="http://schemas.microsoft.com/office/drawing/2014/main" id="{BA8D6351-F7AB-0799-B1C3-444313104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3B17C47B-86BC-C7B1-3C13-B768A904EDBE}"/>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14509663-4BC6-5289-764E-82D50D47E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3B45334A-AE38-9C63-AD01-DBE4CC9BFDF3}"/>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FF2742C3-19E7-5C1B-5787-E13AC42BEB32}"/>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FA9F4CBE-CB52-AFC2-36C3-2FF9C350B67F}"/>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 name="Billede 6">
            <a:extLst>
              <a:ext uri="{FF2B5EF4-FFF2-40B4-BE49-F238E27FC236}">
                <a16:creationId xmlns:a16="http://schemas.microsoft.com/office/drawing/2014/main" id="{8F47CFBE-9E4B-7118-6118-81D425EF163F}"/>
              </a:ext>
            </a:extLst>
          </p:cNvPr>
          <p:cNvPicPr>
            <a:picLocks noChangeAspect="1"/>
          </p:cNvPicPr>
          <p:nvPr/>
        </p:nvPicPr>
        <p:blipFill>
          <a:blip r:embed="rId5"/>
          <a:srcRect l="11461" t="51535" r="19632" b="14135"/>
          <a:stretch/>
        </p:blipFill>
        <p:spPr>
          <a:xfrm>
            <a:off x="191770" y="3361247"/>
            <a:ext cx="8401190" cy="2354296"/>
          </a:xfrm>
          <a:prstGeom prst="rect">
            <a:avLst/>
          </a:prstGeom>
          <a:ln>
            <a:noFill/>
          </a:ln>
          <a:effectLst>
            <a:outerShdw blurRad="292100" dist="139700" dir="2700000" algn="tl" rotWithShape="0">
              <a:srgbClr val="333333">
                <a:alpha val="65000"/>
              </a:srgbClr>
            </a:outerShdw>
          </a:effectLst>
        </p:spPr>
      </p:pic>
      <p:pic>
        <p:nvPicPr>
          <p:cNvPr id="10" name="Billede 9">
            <a:extLst>
              <a:ext uri="{FF2B5EF4-FFF2-40B4-BE49-F238E27FC236}">
                <a16:creationId xmlns:a16="http://schemas.microsoft.com/office/drawing/2014/main" id="{D10EED09-BC51-8D50-C791-3665643C96AA}"/>
              </a:ext>
            </a:extLst>
          </p:cNvPr>
          <p:cNvPicPr>
            <a:picLocks noChangeAspect="1"/>
          </p:cNvPicPr>
          <p:nvPr/>
        </p:nvPicPr>
        <p:blipFill>
          <a:blip r:embed="rId6"/>
          <a:srcRect l="15417" t="48741" r="14832" b="4689"/>
          <a:stretch/>
        </p:blipFill>
        <p:spPr>
          <a:xfrm>
            <a:off x="3037756" y="4116186"/>
            <a:ext cx="8503920" cy="3193727"/>
          </a:xfrm>
          <a:prstGeom prst="rect">
            <a:avLst/>
          </a:prstGeom>
          <a:ln>
            <a:noFill/>
          </a:ln>
          <a:effectLst>
            <a:outerShdw blurRad="292100" dist="139700" dir="2700000" algn="tl" rotWithShape="0">
              <a:srgbClr val="333333">
                <a:alpha val="65000"/>
              </a:srgbClr>
            </a:outerShdw>
          </a:effectLst>
        </p:spPr>
      </p:pic>
      <p:pic>
        <p:nvPicPr>
          <p:cNvPr id="17" name="Billede 16">
            <a:extLst>
              <a:ext uri="{FF2B5EF4-FFF2-40B4-BE49-F238E27FC236}">
                <a16:creationId xmlns:a16="http://schemas.microsoft.com/office/drawing/2014/main" id="{26B8345B-FD64-7DE9-A5BB-BF62190E09C1}"/>
              </a:ext>
            </a:extLst>
          </p:cNvPr>
          <p:cNvPicPr>
            <a:picLocks noChangeAspect="1"/>
          </p:cNvPicPr>
          <p:nvPr/>
        </p:nvPicPr>
        <p:blipFill>
          <a:blip r:embed="rId7"/>
          <a:srcRect l="14917" t="51535" r="16176" b="9079"/>
          <a:stretch/>
        </p:blipFill>
        <p:spPr>
          <a:xfrm>
            <a:off x="3599040" y="5507474"/>
            <a:ext cx="8401190" cy="2701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02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0057"/>
        </a:solidFill>
        <a:effectLst/>
      </p:bgPr>
    </p:bg>
    <p:spTree>
      <p:nvGrpSpPr>
        <p:cNvPr id="1" name="">
          <a:extLst>
            <a:ext uri="{FF2B5EF4-FFF2-40B4-BE49-F238E27FC236}">
              <a16:creationId xmlns:a16="http://schemas.microsoft.com/office/drawing/2014/main" id="{855FBE8A-F567-1470-9FF2-63B9311198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E68F06-0FC0-138C-9791-1A7F7460D00C}"/>
              </a:ext>
            </a:extLst>
          </p:cNvPr>
          <p:cNvSpPr txBox="1"/>
          <p:nvPr/>
        </p:nvSpPr>
        <p:spPr>
          <a:xfrm>
            <a:off x="3156734" y="2767280"/>
            <a:ext cx="5878532"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Work Sans" pitchFamily="2" charset="0"/>
                <a:ea typeface="+mn-ea"/>
                <a:cs typeface="+mn-cs"/>
              </a:rPr>
              <a:t>Arts-based</a:t>
            </a:r>
          </a:p>
        </p:txBody>
      </p:sp>
    </p:spTree>
    <p:extLst>
      <p:ext uri="{BB962C8B-B14F-4D97-AF65-F5344CB8AC3E}">
        <p14:creationId xmlns:p14="http://schemas.microsoft.com/office/powerpoint/2010/main" val="313666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3D2-FA42-7D8A-8456-189B114378F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D707A9B-F524-316B-1B1F-79D11978FD66}"/>
              </a:ext>
            </a:extLst>
          </p:cNvPr>
          <p:cNvSpPr>
            <a:spLocks noGrp="1"/>
          </p:cNvSpPr>
          <p:nvPr>
            <p:ph type="title"/>
          </p:nvPr>
        </p:nvSpPr>
        <p:spPr>
          <a:xfrm>
            <a:off x="838200" y="1020194"/>
            <a:ext cx="10515600" cy="746682"/>
          </a:xfrm>
        </p:spPr>
        <p:txBody>
          <a:bodyPr>
            <a:normAutofit fontScale="90000"/>
          </a:bodyPr>
          <a:lstStyle/>
          <a:p>
            <a:pPr algn="ctr"/>
            <a:r>
              <a:rPr lang="da-DK" sz="4800" b="1" dirty="0" err="1">
                <a:solidFill>
                  <a:srgbClr val="CD0057"/>
                </a:solidFill>
                <a:latin typeface="Work Sans" pitchFamily="2" charset="-18"/>
                <a:cs typeface="Sacramento"/>
              </a:rPr>
              <a:t>Themes</a:t>
            </a:r>
            <a:r>
              <a:rPr lang="da-DK" sz="4800" b="1" dirty="0">
                <a:solidFill>
                  <a:srgbClr val="CD0057"/>
                </a:solidFill>
                <a:latin typeface="Work Sans" pitchFamily="2" charset="-18"/>
                <a:cs typeface="Sacramento"/>
              </a:rPr>
              <a:t>: Arts-</a:t>
            </a:r>
            <a:r>
              <a:rPr lang="da-DK" sz="4800" b="1" dirty="0" err="1">
                <a:solidFill>
                  <a:srgbClr val="CD0057"/>
                </a:solidFill>
                <a:latin typeface="Work Sans" pitchFamily="2" charset="-18"/>
                <a:cs typeface="Sacramento"/>
              </a:rPr>
              <a:t>based</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A0DBA4DF-381D-D9A3-B241-4AAC2A116AC0}"/>
              </a:ext>
            </a:extLst>
          </p:cNvPr>
          <p:cNvSpPr>
            <a:spLocks noGrp="1"/>
          </p:cNvSpPr>
          <p:nvPr>
            <p:ph idx="1"/>
          </p:nvPr>
        </p:nvSpPr>
        <p:spPr>
          <a:xfrm>
            <a:off x="838200" y="1923470"/>
            <a:ext cx="10515600" cy="4155298"/>
          </a:xfrm>
        </p:spPr>
        <p:txBody>
          <a:bodyPr vert="horz" lIns="91440" tIns="45720" rIns="91440" bIns="45720" rtlCol="0" anchor="t">
            <a:normAutofit/>
          </a:bodyPr>
          <a:lstStyle/>
          <a:p>
            <a:pPr marL="457200" indent="-457200">
              <a:buAutoNum type="arabicPeriod"/>
            </a:pPr>
            <a:endParaRPr lang="da-DK" sz="2300" dirty="0">
              <a:solidFill>
                <a:srgbClr val="004286"/>
              </a:solidFill>
              <a:latin typeface="Roboto Slab Bold"/>
              <a:cs typeface="Roboto Slab Bold"/>
            </a:endParaRPr>
          </a:p>
        </p:txBody>
      </p:sp>
      <p:pic>
        <p:nvPicPr>
          <p:cNvPr id="6" name="Immagine 5" descr="EN-Funded by the EU-POS 10cm.jpg">
            <a:extLst>
              <a:ext uri="{FF2B5EF4-FFF2-40B4-BE49-F238E27FC236}">
                <a16:creationId xmlns:a16="http://schemas.microsoft.com/office/drawing/2014/main" id="{120E9630-7F62-0BF4-C2E1-73BB06F06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AE690BB7-C5AD-09BF-455E-09427349A5B4}"/>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3F6B2FB1-F11F-85D8-06F8-F3B01BE3A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0620ED13-4AEC-8C62-4845-0F0BF3F74F82}"/>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DD114522-E65E-AB8D-3128-8F4F497C70E9}"/>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8F0B22E1-149E-6440-F8A9-1EA93517B848}"/>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580E5B42-5B21-A4B4-F056-37451EEDC2B5}"/>
              </a:ext>
            </a:extLst>
          </p:cNvPr>
          <p:cNvSpPr txBox="1"/>
          <p:nvPr/>
        </p:nvSpPr>
        <p:spPr>
          <a:xfrm>
            <a:off x="3046751" y="3240586"/>
            <a:ext cx="6093500" cy="369332"/>
          </a:xfrm>
          <a:prstGeom prst="rect">
            <a:avLst/>
          </a:prstGeom>
          <a:noFill/>
        </p:spPr>
        <p:txBody>
          <a:bodyPr wrap="square">
            <a:spAutoFit/>
          </a:bodyPr>
          <a:lstStyle/>
          <a:p>
            <a:endParaRPr lang="da-DK" dirty="0"/>
          </a:p>
        </p:txBody>
      </p:sp>
    </p:spTree>
    <p:extLst>
      <p:ext uri="{BB962C8B-B14F-4D97-AF65-F5344CB8AC3E}">
        <p14:creationId xmlns:p14="http://schemas.microsoft.com/office/powerpoint/2010/main" val="177443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DFBF-E839-70C0-2202-EBBA67805404}"/>
              </a:ext>
            </a:extLst>
          </p:cNvPr>
          <p:cNvSpPr>
            <a:spLocks noGrp="1"/>
          </p:cNvSpPr>
          <p:nvPr>
            <p:ph type="ctrTitle"/>
          </p:nvPr>
        </p:nvSpPr>
        <p:spPr>
          <a:xfrm>
            <a:off x="609351" y="255136"/>
            <a:ext cx="11223626" cy="1077719"/>
          </a:xfrm>
        </p:spPr>
        <p:txBody>
          <a:bodyPr anchor="t">
            <a:noAutofit/>
          </a:bodyPr>
          <a:lstStyle/>
          <a:p>
            <a:br>
              <a:rPr lang="da-DK">
                <a:latin typeface="Aptos" panose="020B0004020202020204" pitchFamily="34" charset="0"/>
              </a:rPr>
            </a:br>
            <a:r>
              <a:rPr lang="en-US" sz="2800">
                <a:solidFill>
                  <a:srgbClr val="004286"/>
                </a:solidFill>
                <a:latin typeface="Aptos" panose="020B0004020202020204" pitchFamily="34" charset="0"/>
              </a:rPr>
              <a:t>(</a:t>
            </a:r>
            <a:r>
              <a:rPr lang="en-US" sz="2800" err="1">
                <a:solidFill>
                  <a:srgbClr val="004286"/>
                </a:solidFill>
                <a:latin typeface="Aptos" panose="020B0004020202020204" pitchFamily="34" charset="0"/>
              </a:rPr>
              <a:t>EX</a:t>
            </a:r>
            <a:r>
              <a:rPr lang="en-US" sz="2800" err="1">
                <a:solidFill>
                  <a:srgbClr val="004286"/>
                </a:solidFill>
                <a:effectLst/>
                <a:latin typeface="Aptos" panose="020B0004020202020204" pitchFamily="34" charset="0"/>
                <a:ea typeface="Times New Roman" panose="02020603050405020304" pitchFamily="18" charset="0"/>
              </a:rPr>
              <a:t>Ploring</a:t>
            </a:r>
            <a:r>
              <a:rPr lang="en-US" sz="2800">
                <a:solidFill>
                  <a:srgbClr val="004286"/>
                </a:solidFill>
                <a:effectLst/>
                <a:latin typeface="Aptos" panose="020B0004020202020204" pitchFamily="34" charset="0"/>
                <a:ea typeface="Times New Roman" panose="02020603050405020304" pitchFamily="18" charset="0"/>
              </a:rPr>
              <a:t> and Educating Cultural literacy Through Art)</a:t>
            </a:r>
            <a:br>
              <a:rPr lang="en-US" sz="2800">
                <a:solidFill>
                  <a:srgbClr val="004286"/>
                </a:solidFill>
                <a:effectLst/>
                <a:latin typeface="Aptos" panose="020B0004020202020204" pitchFamily="34" charset="0"/>
                <a:ea typeface="Times New Roman" panose="02020603050405020304" pitchFamily="18" charset="0"/>
              </a:rPr>
            </a:br>
            <a:r>
              <a:rPr lang="en-US" sz="2800">
                <a:solidFill>
                  <a:srgbClr val="004286"/>
                </a:solidFill>
                <a:effectLst/>
                <a:latin typeface="Aptos" panose="020B0004020202020204" pitchFamily="34" charset="0"/>
                <a:ea typeface="Times New Roman" panose="02020603050405020304" pitchFamily="18" charset="0"/>
              </a:rPr>
              <a:t>Project period: 2024-2026</a:t>
            </a:r>
            <a:r>
              <a:rPr lang="en-US" sz="2800">
                <a:effectLst/>
                <a:latin typeface="Aptos" panose="020B0004020202020204" pitchFamily="34" charset="0"/>
                <a:ea typeface="Times New Roman" panose="02020603050405020304" pitchFamily="18" charset="0"/>
              </a:rPr>
              <a:t> </a:t>
            </a:r>
            <a:br>
              <a:rPr lang="da-DK" sz="4800">
                <a:latin typeface="Aptos" panose="020B0004020202020204" pitchFamily="34" charset="0"/>
              </a:rPr>
            </a:br>
            <a:br>
              <a:rPr lang="da-DK" sz="4800"/>
            </a:br>
            <a:endParaRPr lang="da-DK" sz="4800"/>
          </a:p>
        </p:txBody>
      </p:sp>
      <p:sp>
        <p:nvSpPr>
          <p:cNvPr id="4" name="Rettangolo 11">
            <a:extLst>
              <a:ext uri="{FF2B5EF4-FFF2-40B4-BE49-F238E27FC236}">
                <a16:creationId xmlns:a16="http://schemas.microsoft.com/office/drawing/2014/main" id="{603301B4-FA5B-8D41-44A4-D06C61831D54}"/>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Immagine 12" descr="beli logotip.eps">
            <a:extLst>
              <a:ext uri="{FF2B5EF4-FFF2-40B4-BE49-F238E27FC236}">
                <a16:creationId xmlns:a16="http://schemas.microsoft.com/office/drawing/2014/main" id="{AA28D09B-39D4-6966-D95F-B6BA288A2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sp>
        <p:nvSpPr>
          <p:cNvPr id="7" name="TextBox 6">
            <a:extLst>
              <a:ext uri="{FF2B5EF4-FFF2-40B4-BE49-F238E27FC236}">
                <a16:creationId xmlns:a16="http://schemas.microsoft.com/office/drawing/2014/main" id="{99C262FE-6BDD-0354-11A4-DDF5FD47CFE5}"/>
              </a:ext>
            </a:extLst>
          </p:cNvPr>
          <p:cNvSpPr txBox="1"/>
          <p:nvPr/>
        </p:nvSpPr>
        <p:spPr>
          <a:xfrm>
            <a:off x="5655013" y="6170672"/>
            <a:ext cx="6536987" cy="769441"/>
          </a:xfrm>
          <a:prstGeom prst="rect">
            <a:avLst/>
          </a:prstGeom>
          <a:solidFill>
            <a:srgbClr val="2F2ACB"/>
          </a:solidFill>
        </p:spPr>
        <p:txBody>
          <a:bodyPr wrap="square">
            <a:spAutoFit/>
          </a:bodyPr>
          <a:lstStyle/>
          <a:p>
            <a:r>
              <a:rPr lang="en-GB" sz="4400">
                <a:solidFill>
                  <a:schemeClr val="bg1"/>
                </a:solidFill>
                <a:latin typeface="Aptos" panose="020B0004020202020204" pitchFamily="34" charset="0"/>
              </a:rPr>
              <a:t>https://www.expectart.eu/</a:t>
            </a:r>
          </a:p>
        </p:txBody>
      </p:sp>
      <p:pic>
        <p:nvPicPr>
          <p:cNvPr id="8" name="Billede 7" descr="Et billede, der indeholder tekst, kort, diagram, skærmbillede&#10;&#10;Automatisk genereret beskrivelse">
            <a:extLst>
              <a:ext uri="{FF2B5EF4-FFF2-40B4-BE49-F238E27FC236}">
                <a16:creationId xmlns:a16="http://schemas.microsoft.com/office/drawing/2014/main" id="{42EAEF69-404B-A059-859C-CB6A05E36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8" y="1992372"/>
            <a:ext cx="5412665" cy="4386126"/>
          </a:xfrm>
          <a:prstGeom prst="rect">
            <a:avLst/>
          </a:prstGeom>
        </p:spPr>
      </p:pic>
      <p:sp>
        <p:nvSpPr>
          <p:cNvPr id="11" name="Tekstfelt 10">
            <a:extLst>
              <a:ext uri="{FF2B5EF4-FFF2-40B4-BE49-F238E27FC236}">
                <a16:creationId xmlns:a16="http://schemas.microsoft.com/office/drawing/2014/main" id="{87E2BEFD-A7AD-00FB-3B93-DC98CA136932}"/>
              </a:ext>
            </a:extLst>
          </p:cNvPr>
          <p:cNvSpPr txBox="1"/>
          <p:nvPr/>
        </p:nvSpPr>
        <p:spPr>
          <a:xfrm>
            <a:off x="5786203" y="2173574"/>
            <a:ext cx="6046774" cy="3816429"/>
          </a:xfrm>
          <a:prstGeom prst="rect">
            <a:avLst/>
          </a:prstGeom>
          <a:noFill/>
        </p:spPr>
        <p:txBody>
          <a:bodyPr wrap="square" lIns="91440" tIns="45720" rIns="91440" bIns="45720" anchor="t">
            <a:spAutoFit/>
          </a:bodyPr>
          <a:lstStyle/>
          <a:p>
            <a:pPr fontAlgn="base"/>
            <a:r>
              <a:rPr lang="en-GB" sz="2200">
                <a:solidFill>
                  <a:srgbClr val="000000"/>
                </a:solidFill>
                <a:latin typeface="Aptos"/>
              </a:rPr>
              <a:t>C</a:t>
            </a:r>
            <a:r>
              <a:rPr lang="en-GB" sz="2200" b="0" i="0" u="none" strike="noStrike">
                <a:solidFill>
                  <a:srgbClr val="000000"/>
                </a:solidFill>
                <a:effectLst/>
                <a:latin typeface="Aptos"/>
              </a:rPr>
              <a:t>oordinator: SYDDANSK UNIVERSITET (SDU)</a:t>
            </a:r>
          </a:p>
          <a:p>
            <a:pPr fontAlgn="base"/>
            <a:endParaRPr lang="en-GB" sz="2200">
              <a:solidFill>
                <a:srgbClr val="000000"/>
              </a:solidFill>
              <a:latin typeface="Aptos" panose="020B0004020202020204" pitchFamily="34" charset="0"/>
            </a:endParaRPr>
          </a:p>
          <a:p>
            <a:pPr fontAlgn="base"/>
            <a:r>
              <a:rPr lang="en-GB" sz="2200" b="0" i="0" u="none" strike="noStrike">
                <a:solidFill>
                  <a:srgbClr val="000000"/>
                </a:solidFill>
                <a:effectLst/>
                <a:latin typeface="Aptos"/>
              </a:rPr>
              <a:t>Call: HORIZON-CL2-2023-HERITAGE-01: Research and innovation on cultural heritage and CCIs – 202</a:t>
            </a:r>
            <a:r>
              <a:rPr lang="en-GB" sz="2200" b="0" i="0">
                <a:solidFill>
                  <a:srgbClr val="000000"/>
                </a:solidFill>
                <a:effectLst/>
                <a:latin typeface="Aptos"/>
              </a:rPr>
              <a:t>​</a:t>
            </a:r>
          </a:p>
          <a:p>
            <a:pPr algn="l" rtl="0" fontAlgn="base"/>
            <a:endParaRPr lang="en-GB" sz="2200" b="0" i="0" u="none" strike="noStrike">
              <a:solidFill>
                <a:srgbClr val="000000"/>
              </a:solidFill>
              <a:effectLst/>
              <a:latin typeface="Aptos" panose="020B0004020202020204" pitchFamily="34" charset="0"/>
            </a:endParaRPr>
          </a:p>
          <a:p>
            <a:pPr algn="l" rtl="0" fontAlgn="base"/>
            <a:r>
              <a:rPr lang="en-GB" sz="2200" b="0" i="0" u="none" strike="noStrike">
                <a:solidFill>
                  <a:srgbClr val="000000"/>
                </a:solidFill>
                <a:effectLst/>
                <a:latin typeface="Aptos"/>
              </a:rPr>
              <a:t>Topic: HORIZON-CL2-2023-HERITAGE-01-07: Promoting cultural literacy through arts education to foster social inclusion</a:t>
            </a:r>
            <a:r>
              <a:rPr lang="en-GB" sz="2200" b="0" i="0">
                <a:solidFill>
                  <a:srgbClr val="000000"/>
                </a:solidFill>
                <a:effectLst/>
                <a:latin typeface="Aptos"/>
              </a:rPr>
              <a:t>​</a:t>
            </a:r>
          </a:p>
          <a:p>
            <a:pPr algn="l" rtl="0" fontAlgn="base"/>
            <a:endParaRPr lang="en-GB" sz="2200" b="0" i="0" u="none" strike="noStrike">
              <a:solidFill>
                <a:srgbClr val="000000"/>
              </a:solidFill>
              <a:effectLst/>
              <a:latin typeface="Aptos" panose="020B0004020202020204" pitchFamily="34" charset="0"/>
            </a:endParaRPr>
          </a:p>
          <a:p>
            <a:pPr algn="l" rtl="0" fontAlgn="base"/>
            <a:r>
              <a:rPr lang="en-GB" sz="2200" b="0" i="0" u="none" strike="noStrike">
                <a:solidFill>
                  <a:srgbClr val="000000"/>
                </a:solidFill>
                <a:effectLst/>
                <a:latin typeface="Aptos"/>
              </a:rPr>
              <a:t>Grant agreement </a:t>
            </a:r>
            <a:r>
              <a:rPr lang="en-GB" sz="2200">
                <a:solidFill>
                  <a:srgbClr val="000000"/>
                </a:solidFill>
                <a:latin typeface="Aptos"/>
              </a:rPr>
              <a:t>no</a:t>
            </a:r>
            <a:r>
              <a:rPr lang="en-GB" sz="2200" b="0" i="0" u="none" strike="noStrike">
                <a:solidFill>
                  <a:srgbClr val="000000"/>
                </a:solidFill>
                <a:effectLst/>
                <a:latin typeface="Aptos"/>
              </a:rPr>
              <a:t>: 101132662</a:t>
            </a:r>
            <a:endParaRPr lang="en-GB" sz="2200" b="0" i="0">
              <a:solidFill>
                <a:srgbClr val="000000"/>
              </a:solidFill>
              <a:effectLst/>
              <a:latin typeface="Aptos"/>
            </a:endParaRPr>
          </a:p>
        </p:txBody>
      </p:sp>
    </p:spTree>
    <p:extLst>
      <p:ext uri="{BB962C8B-B14F-4D97-AF65-F5344CB8AC3E}">
        <p14:creationId xmlns:p14="http://schemas.microsoft.com/office/powerpoint/2010/main" val="408443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71A3-E832-0D07-F84B-CF1F09DABD9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FC114A1-A22E-E51C-9B81-F12BC96FAABD}"/>
              </a:ext>
            </a:extLst>
          </p:cNvPr>
          <p:cNvSpPr>
            <a:spLocks noGrp="1"/>
          </p:cNvSpPr>
          <p:nvPr>
            <p:ph type="title"/>
          </p:nvPr>
        </p:nvSpPr>
        <p:spPr>
          <a:xfrm>
            <a:off x="928635" y="1986690"/>
            <a:ext cx="10515600" cy="2884620"/>
          </a:xfrm>
        </p:spPr>
        <p:txBody>
          <a:bodyPr>
            <a:normAutofit fontScale="90000"/>
          </a:bodyPr>
          <a:lstStyle/>
          <a:p>
            <a:pPr algn="ctr"/>
            <a:r>
              <a:rPr lang="da-DK" sz="8800" b="1" dirty="0" err="1">
                <a:solidFill>
                  <a:srgbClr val="CD0057"/>
                </a:solidFill>
                <a:latin typeface="Work Sans" pitchFamily="2" charset="-18"/>
                <a:cs typeface="Sacramento"/>
              </a:rPr>
              <a:t>Reflections</a:t>
            </a:r>
            <a:r>
              <a:rPr lang="da-DK" sz="8800" b="1" dirty="0">
                <a:solidFill>
                  <a:srgbClr val="CD0057"/>
                </a:solidFill>
                <a:latin typeface="Work Sans" pitchFamily="2" charset="-18"/>
                <a:cs typeface="Sacramento"/>
              </a:rPr>
              <a:t>, </a:t>
            </a:r>
            <a:r>
              <a:rPr lang="da-DK" sz="8800" b="1" dirty="0" err="1">
                <a:solidFill>
                  <a:srgbClr val="CD0057"/>
                </a:solidFill>
                <a:latin typeface="Work Sans" pitchFamily="2" charset="-18"/>
                <a:cs typeface="Sacramento"/>
              </a:rPr>
              <a:t>challenges</a:t>
            </a:r>
            <a:r>
              <a:rPr lang="da-DK" sz="8800" b="1" dirty="0">
                <a:solidFill>
                  <a:srgbClr val="CD0057"/>
                </a:solidFill>
                <a:latin typeface="Work Sans" pitchFamily="2" charset="-18"/>
                <a:cs typeface="Sacramento"/>
              </a:rPr>
              <a:t> and </a:t>
            </a:r>
            <a:r>
              <a:rPr lang="da-DK" sz="8800" b="1" dirty="0" err="1">
                <a:solidFill>
                  <a:srgbClr val="CD0057"/>
                </a:solidFill>
                <a:latin typeface="Work Sans" pitchFamily="2" charset="-18"/>
                <a:cs typeface="Sacramento"/>
              </a:rPr>
              <a:t>lessons</a:t>
            </a:r>
            <a:r>
              <a:rPr lang="da-DK" sz="8800" b="1" dirty="0">
                <a:solidFill>
                  <a:srgbClr val="CD0057"/>
                </a:solidFill>
                <a:latin typeface="Work Sans" pitchFamily="2" charset="-18"/>
                <a:cs typeface="Sacramento"/>
              </a:rPr>
              <a:t> </a:t>
            </a:r>
            <a:r>
              <a:rPr lang="da-DK" sz="8800" b="1" dirty="0" err="1">
                <a:solidFill>
                  <a:srgbClr val="CD0057"/>
                </a:solidFill>
                <a:latin typeface="Work Sans" pitchFamily="2" charset="-18"/>
                <a:cs typeface="Sacramento"/>
              </a:rPr>
              <a:t>learned</a:t>
            </a:r>
            <a:endParaRPr lang="sl-SI" sz="8800" b="1" dirty="0">
              <a:solidFill>
                <a:srgbClr val="CD0057"/>
              </a:solidFill>
              <a:latin typeface="Work Sans" pitchFamily="2" charset="-18"/>
              <a:cs typeface="Sacramento"/>
            </a:endParaRPr>
          </a:p>
        </p:txBody>
      </p:sp>
      <p:pic>
        <p:nvPicPr>
          <p:cNvPr id="13" name="Immagine 12" descr="beli logotip.eps">
            <a:extLst>
              <a:ext uri="{FF2B5EF4-FFF2-40B4-BE49-F238E27FC236}">
                <a16:creationId xmlns:a16="http://schemas.microsoft.com/office/drawing/2014/main" id="{31C530D5-42AB-134E-9479-8303C2A1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spTree>
    <p:extLst>
      <p:ext uri="{BB962C8B-B14F-4D97-AF65-F5344CB8AC3E}">
        <p14:creationId xmlns:p14="http://schemas.microsoft.com/office/powerpoint/2010/main" val="185574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A90D-C01B-D20C-9308-7636EB077694}"/>
            </a:ext>
          </a:extLst>
        </p:cNvPr>
        <p:cNvGrpSpPr/>
        <p:nvPr/>
      </p:nvGrpSpPr>
      <p:grpSpPr>
        <a:xfrm>
          <a:off x="0" y="0"/>
          <a:ext cx="0" cy="0"/>
          <a:chOff x="0" y="0"/>
          <a:chExt cx="0" cy="0"/>
        </a:xfrm>
      </p:grpSpPr>
      <p:pic>
        <p:nvPicPr>
          <p:cNvPr id="6" name="Immagine 5" descr="EN-Funded by the EU-POS 10cm.jpg">
            <a:extLst>
              <a:ext uri="{FF2B5EF4-FFF2-40B4-BE49-F238E27FC236}">
                <a16:creationId xmlns:a16="http://schemas.microsoft.com/office/drawing/2014/main" id="{747537EB-0F90-2281-53E6-6EE877C58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pic>
        <p:nvPicPr>
          <p:cNvPr id="4" name="Billede 3" descr="Et billede, der indeholder tekst, skærmbillede, Font/skrifttype, logo&#10;&#10;AI-genereret indhold kan være ukorrekt.">
            <a:extLst>
              <a:ext uri="{FF2B5EF4-FFF2-40B4-BE49-F238E27FC236}">
                <a16:creationId xmlns:a16="http://schemas.microsoft.com/office/drawing/2014/main" id="{60E2328A-2175-7837-8D49-1B9EECC3A374}"/>
              </a:ext>
            </a:extLst>
          </p:cNvPr>
          <p:cNvPicPr>
            <a:picLocks noChangeAspect="1"/>
          </p:cNvPicPr>
          <p:nvPr/>
        </p:nvPicPr>
        <p:blipFill>
          <a:blip r:embed="rId4"/>
          <a:srcRect t="13208" r="353"/>
          <a:stretch>
            <a:fillRect/>
          </a:stretch>
        </p:blipFill>
        <p:spPr>
          <a:xfrm>
            <a:off x="8485322" y="4822064"/>
            <a:ext cx="3693583" cy="1815936"/>
          </a:xfrm>
          <a:prstGeom prst="rect">
            <a:avLst/>
          </a:prstGeom>
        </p:spPr>
      </p:pic>
      <p:sp>
        <p:nvSpPr>
          <p:cNvPr id="2" name="Naslov 1">
            <a:extLst>
              <a:ext uri="{FF2B5EF4-FFF2-40B4-BE49-F238E27FC236}">
                <a16:creationId xmlns:a16="http://schemas.microsoft.com/office/drawing/2014/main" id="{BF4AE414-E452-A2F6-17E1-105CEE90E580}"/>
              </a:ext>
            </a:extLst>
          </p:cNvPr>
          <p:cNvSpPr>
            <a:spLocks noGrp="1"/>
          </p:cNvSpPr>
          <p:nvPr>
            <p:ph type="title"/>
          </p:nvPr>
        </p:nvSpPr>
        <p:spPr>
          <a:xfrm>
            <a:off x="838200" y="1020193"/>
            <a:ext cx="10515600" cy="1334815"/>
          </a:xfrm>
        </p:spPr>
        <p:txBody>
          <a:bodyPr>
            <a:normAutofit/>
          </a:bodyPr>
          <a:lstStyle/>
          <a:p>
            <a:pPr algn="ctr"/>
            <a:r>
              <a:rPr lang="da-DK" sz="3600" b="1" dirty="0" err="1">
                <a:solidFill>
                  <a:srgbClr val="CD0057"/>
                </a:solidFill>
                <a:latin typeface="Work Sans" pitchFamily="2" charset="-18"/>
                <a:cs typeface="Sacramento"/>
              </a:rPr>
              <a:t>Reflections</a:t>
            </a:r>
            <a:r>
              <a:rPr lang="da-DK" sz="3600" b="1" dirty="0">
                <a:solidFill>
                  <a:srgbClr val="CD0057"/>
                </a:solidFill>
                <a:latin typeface="Work Sans" pitchFamily="2" charset="-18"/>
                <a:cs typeface="Sacramento"/>
              </a:rPr>
              <a:t>, </a:t>
            </a:r>
            <a:r>
              <a:rPr lang="da-DK" sz="3600" b="1" dirty="0" err="1">
                <a:solidFill>
                  <a:srgbClr val="CD0057"/>
                </a:solidFill>
                <a:latin typeface="Work Sans" pitchFamily="2" charset="-18"/>
                <a:cs typeface="Sacramento"/>
              </a:rPr>
              <a:t>challenges</a:t>
            </a:r>
            <a:r>
              <a:rPr lang="da-DK" sz="3600" b="1" dirty="0">
                <a:solidFill>
                  <a:srgbClr val="CD0057"/>
                </a:solidFill>
                <a:latin typeface="Work Sans" pitchFamily="2" charset="-18"/>
                <a:cs typeface="Sacramento"/>
              </a:rPr>
              <a:t> and </a:t>
            </a:r>
            <a:r>
              <a:rPr lang="da-DK" sz="3600" b="1" dirty="0" err="1">
                <a:solidFill>
                  <a:srgbClr val="CD0057"/>
                </a:solidFill>
                <a:latin typeface="Work Sans" pitchFamily="2" charset="-18"/>
                <a:cs typeface="Sacramento"/>
              </a:rPr>
              <a:t>lessons</a:t>
            </a:r>
            <a:r>
              <a:rPr lang="da-DK" sz="3600" b="1" dirty="0">
                <a:solidFill>
                  <a:srgbClr val="CD0057"/>
                </a:solidFill>
                <a:latin typeface="Work Sans" pitchFamily="2" charset="-18"/>
                <a:cs typeface="Sacramento"/>
              </a:rPr>
              <a:t> </a:t>
            </a:r>
            <a:r>
              <a:rPr lang="da-DK" sz="3600" b="1" dirty="0" err="1">
                <a:solidFill>
                  <a:srgbClr val="CD0057"/>
                </a:solidFill>
                <a:latin typeface="Work Sans" pitchFamily="2" charset="-18"/>
                <a:cs typeface="Sacramento"/>
              </a:rPr>
              <a:t>learned</a:t>
            </a:r>
            <a:endParaRPr lang="sl-SI" sz="36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B4038241-CD27-DB48-26F4-D706F18ACF33}"/>
              </a:ext>
            </a:extLst>
          </p:cNvPr>
          <p:cNvSpPr>
            <a:spLocks noGrp="1"/>
          </p:cNvSpPr>
          <p:nvPr>
            <p:ph idx="1"/>
          </p:nvPr>
        </p:nvSpPr>
        <p:spPr>
          <a:xfrm>
            <a:off x="499533" y="1994824"/>
            <a:ext cx="10252203" cy="4155298"/>
          </a:xfrm>
        </p:spPr>
        <p:txBody>
          <a:bodyPr vert="horz" lIns="91440" tIns="45720" rIns="91440" bIns="45720" rtlCol="0" anchor="t">
            <a:normAutofit fontScale="92500" lnSpcReduction="20000"/>
          </a:bodyPr>
          <a:lstStyle/>
          <a:p>
            <a:r>
              <a:rPr lang="en-US" sz="2000" dirty="0">
                <a:solidFill>
                  <a:srgbClr val="004286"/>
                </a:solidFill>
                <a:latin typeface="Work Sans" pitchFamily="2" charset="0"/>
                <a:cs typeface="Roboto Slab Bold"/>
              </a:rPr>
              <a:t>With the presented survey formats we – together with many others – move beyond the subject-object-constellation towards a subject-subject-constellation where data is rather generated (Anderson &amp; Irvine, 1993) than “collected”.</a:t>
            </a:r>
          </a:p>
          <a:p>
            <a:r>
              <a:rPr lang="en-US" sz="2000" dirty="0">
                <a:solidFill>
                  <a:srgbClr val="004286"/>
                </a:solidFill>
                <a:latin typeface="Work Sans" pitchFamily="2" charset="0"/>
                <a:cs typeface="Roboto Slab Bold"/>
              </a:rPr>
              <a:t>Quality criteria connected to critical ethnography for instance critical reflection (Anderson &amp; Irvine, 1993) are promoted at the expense of quantitative quality criteria such as validity and reliability</a:t>
            </a:r>
          </a:p>
          <a:p>
            <a:pPr lvl="1"/>
            <a:r>
              <a:rPr lang="en-US" sz="1600" dirty="0">
                <a:solidFill>
                  <a:srgbClr val="004286"/>
                </a:solidFill>
                <a:latin typeface="Work Sans" pitchFamily="2" charset="0"/>
                <a:cs typeface="Roboto Slab Bold"/>
              </a:rPr>
              <a:t>E.g. richness, sensitivity to context, transferability and impact, and ethics (Cena et. al, 2024)</a:t>
            </a:r>
          </a:p>
          <a:p>
            <a:r>
              <a:rPr lang="en-US" sz="2000" dirty="0">
                <a:solidFill>
                  <a:srgbClr val="004286"/>
                </a:solidFill>
                <a:latin typeface="Work Sans" pitchFamily="2" charset="0"/>
                <a:cs typeface="Roboto Slab Bold"/>
              </a:rPr>
              <a:t>The survey formats presented is one way of decolonizing surveys – cf. Fahlberg (2023) for decolonization of a more ”traditional” survey format</a:t>
            </a:r>
          </a:p>
          <a:p>
            <a:r>
              <a:rPr lang="en-US" sz="2000" dirty="0">
                <a:solidFill>
                  <a:srgbClr val="004286"/>
                </a:solidFill>
                <a:latin typeface="Work Sans" pitchFamily="2" charset="0"/>
                <a:cs typeface="Roboto Slab Bold"/>
              </a:rPr>
              <a:t>The research design of the </a:t>
            </a:r>
            <a:r>
              <a:rPr lang="en-US" sz="2000" dirty="0" err="1">
                <a:solidFill>
                  <a:srgbClr val="004286"/>
                </a:solidFill>
                <a:latin typeface="Work Sans" pitchFamily="2" charset="0"/>
                <a:cs typeface="Roboto Slab Bold"/>
              </a:rPr>
              <a:t>EXPECT_Art</a:t>
            </a:r>
            <a:r>
              <a:rPr lang="en-US" sz="2000" dirty="0">
                <a:solidFill>
                  <a:srgbClr val="004286"/>
                </a:solidFill>
                <a:latin typeface="Work Sans" pitchFamily="2" charset="0"/>
                <a:cs typeface="Roboto Slab Bold"/>
              </a:rPr>
              <a:t> project limits the extend to which the survey formats and procedures are decolonial and community-based</a:t>
            </a:r>
            <a:endParaRPr lang="da-DK" sz="2000" dirty="0">
              <a:solidFill>
                <a:srgbClr val="004286"/>
              </a:solidFill>
              <a:latin typeface="Work Sans" pitchFamily="2" charset="0"/>
              <a:cs typeface="Roboto Slab Bold"/>
            </a:endParaRPr>
          </a:p>
          <a:p>
            <a:r>
              <a:rPr lang="en-US" sz="2000" dirty="0">
                <a:solidFill>
                  <a:srgbClr val="004286"/>
                </a:solidFill>
                <a:latin typeface="Work Sans" pitchFamily="2" charset="0"/>
                <a:cs typeface="Roboto Slab Bold"/>
              </a:rPr>
              <a:t>Decolonization is an ongoing process (Singh et al, 2018; Dei, 2016); the</a:t>
            </a:r>
            <a:br>
              <a:rPr lang="en-US" sz="2000" dirty="0">
                <a:solidFill>
                  <a:srgbClr val="004286"/>
                </a:solidFill>
                <a:latin typeface="Work Sans" pitchFamily="2" charset="0"/>
                <a:cs typeface="Roboto Slab Bold"/>
              </a:rPr>
            </a:br>
            <a:r>
              <a:rPr lang="en-US" sz="2000" dirty="0">
                <a:solidFill>
                  <a:srgbClr val="004286"/>
                </a:solidFill>
                <a:latin typeface="Work Sans" pitchFamily="2" charset="0"/>
                <a:cs typeface="Roboto Slab Bold"/>
              </a:rPr>
              <a:t>presented survey formats and the collaborative process, which lying</a:t>
            </a:r>
            <a:br>
              <a:rPr lang="en-US" sz="2000" dirty="0">
                <a:solidFill>
                  <a:srgbClr val="004286"/>
                </a:solidFill>
                <a:latin typeface="Work Sans" pitchFamily="2" charset="0"/>
                <a:cs typeface="Roboto Slab Bold"/>
              </a:rPr>
            </a:br>
            <a:r>
              <a:rPr lang="en-US" sz="2000" dirty="0">
                <a:solidFill>
                  <a:srgbClr val="004286"/>
                </a:solidFill>
                <a:latin typeface="Work Sans" pitchFamily="2" charset="0"/>
                <a:cs typeface="Roboto Slab Bold"/>
              </a:rPr>
              <a:t>behind them are a minor contribution to that process.</a:t>
            </a:r>
          </a:p>
          <a:p>
            <a:r>
              <a:rPr lang="en-US" sz="2000" dirty="0">
                <a:solidFill>
                  <a:srgbClr val="004286"/>
                </a:solidFill>
                <a:latin typeface="Work Sans" pitchFamily="2" charset="0"/>
                <a:cs typeface="Roboto Slab Bold"/>
              </a:rPr>
              <a:t>This presentation is part of the process – we are looking forward to</a:t>
            </a:r>
            <a:br>
              <a:rPr lang="en-US" sz="2000" dirty="0">
                <a:solidFill>
                  <a:srgbClr val="004286"/>
                </a:solidFill>
                <a:latin typeface="Work Sans" pitchFamily="2" charset="0"/>
                <a:cs typeface="Roboto Slab Bold"/>
              </a:rPr>
            </a:br>
            <a:r>
              <a:rPr lang="en-US" sz="2000" dirty="0">
                <a:solidFill>
                  <a:srgbClr val="004286"/>
                </a:solidFill>
                <a:latin typeface="Work Sans" pitchFamily="2" charset="0"/>
                <a:cs typeface="Roboto Slab Bold"/>
              </a:rPr>
              <a:t>your questions and comments!</a:t>
            </a:r>
          </a:p>
        </p:txBody>
      </p:sp>
      <p:sp>
        <p:nvSpPr>
          <p:cNvPr id="12" name="Rettangolo 11">
            <a:extLst>
              <a:ext uri="{FF2B5EF4-FFF2-40B4-BE49-F238E27FC236}">
                <a16:creationId xmlns:a16="http://schemas.microsoft.com/office/drawing/2014/main" id="{7B0F0BDB-F790-399E-0A7A-AF1E63B51EB5}"/>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62EB09C0-0719-1F85-DA0A-1BA6F9E45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427091C4-7FCF-FC45-DFDB-D07BCD579C17}"/>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4BACE872-C947-10FC-EE37-840D3DB70C0B}"/>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9B55AF9E-6992-0052-6FC9-DDC5FB516176}"/>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2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2D9DE-36BD-7CBF-87AD-E1298AED3D4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CAFE7F7-040E-EA3C-F602-C14A98B0F848}"/>
              </a:ext>
            </a:extLst>
          </p:cNvPr>
          <p:cNvSpPr>
            <a:spLocks noGrp="1"/>
          </p:cNvSpPr>
          <p:nvPr>
            <p:ph type="title"/>
          </p:nvPr>
        </p:nvSpPr>
        <p:spPr>
          <a:xfrm>
            <a:off x="-528376" y="66117"/>
            <a:ext cx="5627146" cy="746682"/>
          </a:xfrm>
        </p:spPr>
        <p:txBody>
          <a:bodyPr>
            <a:normAutofit fontScale="90000"/>
          </a:bodyPr>
          <a:lstStyle/>
          <a:p>
            <a:pPr algn="ctr"/>
            <a:br>
              <a:rPr lang="sl-SI" sz="4800" b="1">
                <a:solidFill>
                  <a:srgbClr val="CD0057"/>
                </a:solidFill>
                <a:latin typeface="Work Sans" pitchFamily="2" charset="-18"/>
                <a:cs typeface="Sacramento"/>
              </a:rPr>
            </a:br>
            <a:r>
              <a:rPr lang="da-DK" sz="4800" b="1">
                <a:solidFill>
                  <a:srgbClr val="CD0057"/>
                </a:solidFill>
                <a:latin typeface="Work Sans" pitchFamily="2" charset="-18"/>
                <a:cs typeface="Sacramento"/>
              </a:rPr>
              <a:t>References</a:t>
            </a:r>
            <a:br>
              <a:rPr lang="sl-SI" sz="4800" b="1">
                <a:solidFill>
                  <a:srgbClr val="CD0057"/>
                </a:solidFill>
                <a:latin typeface="Work Sans" pitchFamily="2" charset="-18"/>
                <a:cs typeface="Sacramento"/>
              </a:rPr>
            </a:br>
            <a:endParaRPr lang="sl-SI" sz="4800" b="1">
              <a:solidFill>
                <a:srgbClr val="CD0057"/>
              </a:solidFill>
              <a:latin typeface="Work Sans" pitchFamily="2" charset="-18"/>
              <a:cs typeface="Sacramento"/>
            </a:endParaRPr>
          </a:p>
        </p:txBody>
      </p:sp>
      <p:pic>
        <p:nvPicPr>
          <p:cNvPr id="6" name="Immagine 5" descr="EN-Funded by the EU-POS 10cm.jpg">
            <a:extLst>
              <a:ext uri="{FF2B5EF4-FFF2-40B4-BE49-F238E27FC236}">
                <a16:creationId xmlns:a16="http://schemas.microsoft.com/office/drawing/2014/main" id="{BFE0650F-A926-7E82-3C31-EC5C2A9CF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01CBA0AD-42EF-D56C-1AF3-F1AF2CB99E18}"/>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4F0E2A85-4D59-84F4-1371-71BE55E25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sp>
        <p:nvSpPr>
          <p:cNvPr id="4" name="TextBox 3">
            <a:extLst>
              <a:ext uri="{FF2B5EF4-FFF2-40B4-BE49-F238E27FC236}">
                <a16:creationId xmlns:a16="http://schemas.microsoft.com/office/drawing/2014/main" id="{429C337A-36A3-8EC1-9997-A6664400E16F}"/>
              </a:ext>
            </a:extLst>
          </p:cNvPr>
          <p:cNvSpPr txBox="1"/>
          <p:nvPr/>
        </p:nvSpPr>
        <p:spPr>
          <a:xfrm>
            <a:off x="270694" y="1408400"/>
            <a:ext cx="7622491" cy="4985980"/>
          </a:xfrm>
          <a:prstGeom prst="rect">
            <a:avLst/>
          </a:prstGeom>
          <a:noFill/>
        </p:spPr>
        <p:txBody>
          <a:bodyPr wrap="square">
            <a:spAutoFit/>
          </a:bodyPr>
          <a:lstStyle/>
          <a:p>
            <a:pPr marL="457200" indent="-457200" algn="just"/>
            <a:r>
              <a:rPr lang="da-DK" sz="1400" b="0" i="0" dirty="0" err="1">
                <a:solidFill>
                  <a:srgbClr val="333333"/>
                </a:solidFill>
                <a:effectLst/>
                <a:latin typeface="Work Sans" pitchFamily="2" charset="0"/>
              </a:rPr>
              <a:t>Cena</a:t>
            </a:r>
            <a:r>
              <a:rPr lang="da-DK" sz="1400" b="0" i="0" dirty="0">
                <a:solidFill>
                  <a:srgbClr val="333333"/>
                </a:solidFill>
                <a:effectLst/>
                <a:latin typeface="Work Sans" pitchFamily="2" charset="0"/>
              </a:rPr>
              <a:t>, E., Brooks, J., Day, W., Goodman, S., </a:t>
            </a:r>
            <a:r>
              <a:rPr lang="da-DK" sz="1400" b="0" i="0" dirty="0" err="1">
                <a:solidFill>
                  <a:srgbClr val="333333"/>
                </a:solidFill>
                <a:effectLst/>
                <a:latin typeface="Work Sans" pitchFamily="2" charset="0"/>
              </a:rPr>
              <a:t>Rousaki</a:t>
            </a:r>
            <a:r>
              <a:rPr lang="da-DK" sz="1400" b="0" i="0" dirty="0">
                <a:solidFill>
                  <a:srgbClr val="333333"/>
                </a:solidFill>
                <a:effectLst/>
                <a:latin typeface="Work Sans" pitchFamily="2" charset="0"/>
              </a:rPr>
              <a:t>, A., Ruby-</a:t>
            </a:r>
            <a:r>
              <a:rPr lang="da-DK" sz="1400" b="0" i="0" dirty="0" err="1">
                <a:solidFill>
                  <a:srgbClr val="333333"/>
                </a:solidFill>
                <a:effectLst/>
                <a:latin typeface="Work Sans" pitchFamily="2" charset="0"/>
              </a:rPr>
              <a:t>Granger</a:t>
            </a:r>
            <a:r>
              <a:rPr lang="da-DK" sz="1400" b="0" i="0" dirty="0">
                <a:solidFill>
                  <a:srgbClr val="333333"/>
                </a:solidFill>
                <a:effectLst/>
                <a:latin typeface="Work Sans" pitchFamily="2" charset="0"/>
              </a:rPr>
              <a:t>, V., &amp; Seymour-Smith, S. (2024). </a:t>
            </a:r>
            <a:r>
              <a:rPr lang="da-DK" sz="1400" b="0" i="0" dirty="0" err="1">
                <a:solidFill>
                  <a:srgbClr val="333333"/>
                </a:solidFill>
                <a:effectLst/>
                <a:latin typeface="Work Sans" pitchFamily="2" charset="0"/>
              </a:rPr>
              <a:t>Quality</a:t>
            </a:r>
            <a:r>
              <a:rPr lang="da-DK" sz="1400" b="0" i="0" dirty="0">
                <a:solidFill>
                  <a:srgbClr val="333333"/>
                </a:solidFill>
                <a:effectLst/>
                <a:latin typeface="Work Sans" pitchFamily="2" charset="0"/>
              </a:rPr>
              <a:t> </a:t>
            </a:r>
            <a:r>
              <a:rPr lang="da-DK" sz="1400" b="0" i="0" dirty="0" err="1">
                <a:solidFill>
                  <a:srgbClr val="333333"/>
                </a:solidFill>
                <a:effectLst/>
                <a:latin typeface="Work Sans" pitchFamily="2" charset="0"/>
              </a:rPr>
              <a:t>Criteria</a:t>
            </a:r>
            <a:r>
              <a:rPr lang="da-DK" sz="1400" b="0" i="0" dirty="0">
                <a:solidFill>
                  <a:srgbClr val="333333"/>
                </a:solidFill>
                <a:effectLst/>
                <a:latin typeface="Work Sans" pitchFamily="2" charset="0"/>
              </a:rPr>
              <a:t>: General and </a:t>
            </a:r>
            <a:r>
              <a:rPr lang="da-DK" sz="1400" b="0" i="0" dirty="0" err="1">
                <a:solidFill>
                  <a:srgbClr val="333333"/>
                </a:solidFill>
                <a:effectLst/>
                <a:latin typeface="Work Sans" pitchFamily="2" charset="0"/>
              </a:rPr>
              <a:t>Specific</a:t>
            </a:r>
            <a:r>
              <a:rPr lang="da-DK" sz="1400" b="0" i="0" dirty="0">
                <a:solidFill>
                  <a:srgbClr val="333333"/>
                </a:solidFill>
                <a:effectLst/>
                <a:latin typeface="Work Sans" pitchFamily="2" charset="0"/>
              </a:rPr>
              <a:t> Guidelines for </a:t>
            </a:r>
            <a:r>
              <a:rPr lang="da-DK" sz="1400" b="0" i="0" dirty="0" err="1">
                <a:solidFill>
                  <a:srgbClr val="333333"/>
                </a:solidFill>
                <a:effectLst/>
                <a:latin typeface="Work Sans" pitchFamily="2" charset="0"/>
              </a:rPr>
              <a:t>Qualitative</a:t>
            </a:r>
            <a:r>
              <a:rPr lang="da-DK" sz="1400" b="0" i="0" dirty="0">
                <a:solidFill>
                  <a:srgbClr val="333333"/>
                </a:solidFill>
                <a:effectLst/>
                <a:latin typeface="Work Sans" pitchFamily="2" charset="0"/>
              </a:rPr>
              <a:t> </a:t>
            </a:r>
            <a:r>
              <a:rPr lang="da-DK" sz="1400" b="0" i="0" dirty="0" err="1">
                <a:solidFill>
                  <a:srgbClr val="333333"/>
                </a:solidFill>
                <a:effectLst/>
                <a:latin typeface="Work Sans" pitchFamily="2" charset="0"/>
              </a:rPr>
              <a:t>Approaches</a:t>
            </a:r>
            <a:r>
              <a:rPr lang="da-DK" sz="1400" b="0" i="0" dirty="0">
                <a:solidFill>
                  <a:srgbClr val="333333"/>
                </a:solidFill>
                <a:effectLst/>
                <a:latin typeface="Work Sans" pitchFamily="2" charset="0"/>
              </a:rPr>
              <a:t> in </a:t>
            </a:r>
            <a:r>
              <a:rPr lang="da-DK" sz="1400" b="0" i="0" dirty="0" err="1">
                <a:solidFill>
                  <a:srgbClr val="333333"/>
                </a:solidFill>
                <a:effectLst/>
                <a:latin typeface="Work Sans" pitchFamily="2" charset="0"/>
              </a:rPr>
              <a:t>Psychology</a:t>
            </a:r>
            <a:r>
              <a:rPr lang="da-DK" sz="1400" b="0" i="0" dirty="0">
                <a:solidFill>
                  <a:srgbClr val="333333"/>
                </a:solidFill>
                <a:effectLst/>
                <a:latin typeface="Work Sans" pitchFamily="2" charset="0"/>
              </a:rPr>
              <a:t> Research. A Concise Guide for Novice Researchers and </a:t>
            </a:r>
            <a:r>
              <a:rPr lang="da-DK" sz="1400" b="0" i="0" dirty="0" err="1">
                <a:solidFill>
                  <a:srgbClr val="333333"/>
                </a:solidFill>
                <a:effectLst/>
                <a:latin typeface="Work Sans" pitchFamily="2" charset="0"/>
              </a:rPr>
              <a:t>Reviewers</a:t>
            </a:r>
            <a:r>
              <a:rPr lang="da-DK" sz="1400" b="0" i="0" dirty="0">
                <a:solidFill>
                  <a:srgbClr val="333333"/>
                </a:solidFill>
                <a:effectLst/>
                <a:latin typeface="Work Sans" pitchFamily="2" charset="0"/>
              </a:rPr>
              <a:t>. </a:t>
            </a:r>
            <a:r>
              <a:rPr lang="da-DK" sz="1400" b="0" i="1" dirty="0">
                <a:solidFill>
                  <a:srgbClr val="333333"/>
                </a:solidFill>
                <a:effectLst/>
                <a:latin typeface="Work Sans" pitchFamily="2" charset="0"/>
              </a:rPr>
              <a:t>International Journal of </a:t>
            </a:r>
            <a:r>
              <a:rPr lang="da-DK" sz="1400" b="0" i="1" dirty="0" err="1">
                <a:solidFill>
                  <a:srgbClr val="333333"/>
                </a:solidFill>
                <a:effectLst/>
                <a:latin typeface="Work Sans" pitchFamily="2" charset="0"/>
              </a:rPr>
              <a:t>Qualitative</a:t>
            </a:r>
            <a:r>
              <a:rPr lang="da-DK" sz="1400" b="0" i="1" dirty="0">
                <a:solidFill>
                  <a:srgbClr val="333333"/>
                </a:solidFill>
                <a:effectLst/>
                <a:latin typeface="Work Sans" pitchFamily="2" charset="0"/>
              </a:rPr>
              <a:t> Methods</a:t>
            </a:r>
            <a:r>
              <a:rPr lang="da-DK" sz="1400" b="0" i="0" dirty="0">
                <a:solidFill>
                  <a:srgbClr val="333333"/>
                </a:solidFill>
                <a:effectLst/>
                <a:latin typeface="Work Sans" pitchFamily="2" charset="0"/>
              </a:rPr>
              <a:t>, </a:t>
            </a:r>
            <a:r>
              <a:rPr lang="da-DK" sz="1400" b="0" i="1" dirty="0">
                <a:solidFill>
                  <a:srgbClr val="333333"/>
                </a:solidFill>
                <a:effectLst/>
                <a:latin typeface="Work Sans" pitchFamily="2" charset="0"/>
              </a:rPr>
              <a:t>23</a:t>
            </a:r>
            <a:r>
              <a:rPr lang="da-DK" sz="1400" b="0" i="0" dirty="0">
                <a:solidFill>
                  <a:srgbClr val="333333"/>
                </a:solidFill>
                <a:effectLst/>
                <a:latin typeface="Work Sans" pitchFamily="2" charset="0"/>
              </a:rPr>
              <a:t>. </a:t>
            </a:r>
            <a:r>
              <a:rPr lang="da-DK" sz="1400" b="0" i="0" u="sng" dirty="0">
                <a:solidFill>
                  <a:srgbClr val="046FF8"/>
                </a:solidFill>
                <a:effectLst/>
                <a:latin typeface="Work Sans" pitchFamily="2" charset="0"/>
                <a:hlinkClick r:id="rId5"/>
              </a:rPr>
              <a:t>https://doi.org/10.1177/16094069241282843</a:t>
            </a:r>
            <a:endParaRPr lang="en-US" sz="1400" dirty="0">
              <a:effectLst/>
              <a:latin typeface="Work Sans" pitchFamily="2" charset="0"/>
              <a:ea typeface="Times New Roman" panose="02020603050405020304" pitchFamily="18" charset="0"/>
            </a:endParaRPr>
          </a:p>
          <a:p>
            <a:pPr marL="457200" indent="-457200" algn="just"/>
            <a:r>
              <a:rPr lang="en-US" sz="1400" dirty="0">
                <a:effectLst/>
                <a:latin typeface="Work Sans" pitchFamily="2" charset="0"/>
                <a:ea typeface="Times New Roman" panose="02020603050405020304" pitchFamily="18" charset="0"/>
              </a:rPr>
              <a:t>Boyd, M. R. (2020). Community-based research: Understanding the principles, practices, challenges, and rationale. In P. Leavy (Ed.), </a:t>
            </a:r>
            <a:r>
              <a:rPr lang="en-US" sz="1400" i="1" dirty="0">
                <a:effectLst/>
                <a:latin typeface="Work Sans" pitchFamily="2" charset="0"/>
                <a:ea typeface="Times New Roman" panose="02020603050405020304" pitchFamily="18" charset="0"/>
              </a:rPr>
              <a:t>The Oxford handbook of qualitative research</a:t>
            </a:r>
            <a:r>
              <a:rPr lang="en-US" sz="1400" dirty="0">
                <a:effectLst/>
                <a:latin typeface="Work Sans" pitchFamily="2" charset="0"/>
                <a:ea typeface="Times New Roman" panose="02020603050405020304" pitchFamily="18" charset="0"/>
              </a:rPr>
              <a:t> (pp. 498–517). </a:t>
            </a:r>
            <a:r>
              <a:rPr lang="it-IT" sz="1400" dirty="0">
                <a:effectLst/>
                <a:latin typeface="Work Sans" pitchFamily="2" charset="0"/>
                <a:ea typeface="Times New Roman" panose="02020603050405020304" pitchFamily="18" charset="0"/>
              </a:rPr>
              <a:t>Oxford University Press.</a:t>
            </a:r>
          </a:p>
          <a:p>
            <a:pPr marL="457200" indent="-457200" algn="just"/>
            <a:r>
              <a:rPr lang="en-US" sz="1400" b="0" i="0" u="none" strike="noStrike" baseline="0" dirty="0">
                <a:latin typeface="Work Sans" pitchFamily="2" charset="0"/>
              </a:rPr>
              <a:t>Dei, G. (2016). Decolonizing the university: The challenges and possibilities of inclusive education. Socialist Studies/Études </a:t>
            </a:r>
            <a:r>
              <a:rPr lang="en-US" sz="1400" b="0" i="0" u="none" strike="noStrike" baseline="0" dirty="0" err="1">
                <a:latin typeface="Work Sans" pitchFamily="2" charset="0"/>
              </a:rPr>
              <a:t>Socialistes</a:t>
            </a:r>
            <a:r>
              <a:rPr lang="en-US" sz="1400" b="0" i="0" u="none" strike="noStrike" baseline="0" dirty="0">
                <a:latin typeface="Work Sans" pitchFamily="2" charset="0"/>
              </a:rPr>
              <a:t>, 11(1), 23-23.</a:t>
            </a:r>
            <a:endParaRPr lang="en-US" sz="1400" dirty="0">
              <a:latin typeface="Work Sans" pitchFamily="2" charset="0"/>
            </a:endParaRPr>
          </a:p>
          <a:p>
            <a:pPr marL="457200" indent="-457200" algn="just"/>
            <a:r>
              <a:rPr lang="en-US" sz="1400" dirty="0">
                <a:effectLst/>
                <a:latin typeface="Work Sans" pitchFamily="2" charset="0"/>
                <a:ea typeface="Arial" panose="020B0604020202020204" pitchFamily="34" charset="0"/>
                <a:cs typeface="Times New Roman" panose="02020603050405020304" pitchFamily="18" charset="0"/>
              </a:rPr>
              <a:t>Fahlberg, A. (2022). Decolonizing Sociology Through Collaboration, Co‐Learning and Action: A Case for Participatory Action Research 1. </a:t>
            </a:r>
            <a:r>
              <a:rPr lang="en-US" sz="1400" i="1" dirty="0">
                <a:effectLst/>
                <a:latin typeface="Work Sans" pitchFamily="2" charset="0"/>
                <a:ea typeface="Arial" panose="020B0604020202020204" pitchFamily="34" charset="0"/>
                <a:cs typeface="Times New Roman" panose="02020603050405020304" pitchFamily="18" charset="0"/>
              </a:rPr>
              <a:t>Sociological Forum,</a:t>
            </a:r>
            <a:r>
              <a:rPr lang="en-US" sz="1400" dirty="0">
                <a:effectLst/>
                <a:latin typeface="Work Sans" pitchFamily="2" charset="0"/>
                <a:ea typeface="Arial" panose="020B0604020202020204" pitchFamily="34" charset="0"/>
                <a:cs typeface="Times New Roman" panose="02020603050405020304" pitchFamily="18" charset="0"/>
              </a:rPr>
              <a:t> </a:t>
            </a:r>
            <a:r>
              <a:rPr lang="en-US" sz="1400" i="1" dirty="0">
                <a:effectLst/>
                <a:latin typeface="Work Sans" pitchFamily="2" charset="0"/>
                <a:ea typeface="Arial" panose="020B0604020202020204" pitchFamily="34" charset="0"/>
                <a:cs typeface="Times New Roman" panose="02020603050405020304" pitchFamily="18" charset="0"/>
              </a:rPr>
              <a:t>38</a:t>
            </a:r>
            <a:r>
              <a:rPr lang="en-US" sz="1400" dirty="0">
                <a:effectLst/>
                <a:latin typeface="Work Sans" pitchFamily="2" charset="0"/>
                <a:ea typeface="Arial" panose="020B0604020202020204" pitchFamily="34" charset="0"/>
                <a:cs typeface="Times New Roman" panose="02020603050405020304" pitchFamily="18" charset="0"/>
              </a:rPr>
              <a:t>. </a:t>
            </a:r>
            <a:r>
              <a:rPr lang="en-US" sz="1400" u="sng" dirty="0">
                <a:solidFill>
                  <a:srgbClr val="0563C1"/>
                </a:solidFill>
                <a:effectLst/>
                <a:latin typeface="Work Sans" pitchFamily="2" charset="0"/>
                <a:ea typeface="Arial" panose="020B0604020202020204" pitchFamily="34" charset="0"/>
                <a:cs typeface="Times New Roman" panose="02020603050405020304" pitchFamily="18" charset="0"/>
                <a:hlinkClick r:id="rId6"/>
              </a:rPr>
              <a:t>https://doi.org/10.1111/socf.12867</a:t>
            </a:r>
            <a:r>
              <a:rPr lang="en-US" sz="1400" dirty="0">
                <a:effectLst/>
                <a:latin typeface="Work Sans" pitchFamily="2" charset="0"/>
                <a:ea typeface="Arial" panose="020B0604020202020204" pitchFamily="34" charset="0"/>
                <a:cs typeface="Times New Roman" panose="02020603050405020304" pitchFamily="18" charset="0"/>
              </a:rPr>
              <a:t>.</a:t>
            </a:r>
            <a:endParaRPr lang="da-DK" sz="1400" dirty="0">
              <a:effectLst/>
              <a:latin typeface="Work Sans" pitchFamily="2" charset="0"/>
              <a:ea typeface="Arial" panose="020B0604020202020204" pitchFamily="34" charset="0"/>
              <a:cs typeface="Times New Roman" panose="02020603050405020304" pitchFamily="18" charset="0"/>
            </a:endParaRPr>
          </a:p>
          <a:p>
            <a:pPr marL="457200" indent="-457200" algn="just"/>
            <a:r>
              <a:rPr lang="en-US" sz="1400" dirty="0">
                <a:latin typeface="Work Sans" pitchFamily="2" charset="0"/>
              </a:rPr>
              <a:t>Geertz C (1973) </a:t>
            </a:r>
            <a:r>
              <a:rPr lang="en-US" sz="1400" i="1" dirty="0">
                <a:latin typeface="Work Sans" pitchFamily="2" charset="0"/>
              </a:rPr>
              <a:t>The Interpretation of Culture: Selected Essays. New York: Basic Books.</a:t>
            </a:r>
            <a:endParaRPr lang="en-GB" sz="1400" dirty="0">
              <a:effectLst/>
              <a:latin typeface="Work Sans" pitchFamily="2" charset="0"/>
              <a:ea typeface="Times New Roman" panose="02020603050405020304" pitchFamily="18" charset="0"/>
            </a:endParaRPr>
          </a:p>
          <a:p>
            <a:pPr marL="457200" indent="-457200" algn="just"/>
            <a:r>
              <a:rPr lang="en-GB" sz="1400" dirty="0" err="1">
                <a:effectLst/>
                <a:latin typeface="Work Sans" pitchFamily="2" charset="0"/>
                <a:ea typeface="Times New Roman" panose="02020603050405020304" pitchFamily="18" charset="0"/>
              </a:rPr>
              <a:t>Mignolo</a:t>
            </a:r>
            <a:r>
              <a:rPr lang="en-GB" sz="1400" dirty="0">
                <a:effectLst/>
                <a:latin typeface="Work Sans" pitchFamily="2" charset="0"/>
                <a:ea typeface="Times New Roman" panose="02020603050405020304" pitchFamily="18" charset="0"/>
              </a:rPr>
              <a:t>, W. D. (2009). Epistemic disobedience, independent thought and decolonial freedom. </a:t>
            </a:r>
            <a:r>
              <a:rPr lang="en-GB" sz="1400" i="1" dirty="0">
                <a:effectLst/>
                <a:latin typeface="Work Sans" pitchFamily="2" charset="0"/>
                <a:ea typeface="Times New Roman" panose="02020603050405020304" pitchFamily="18" charset="0"/>
              </a:rPr>
              <a:t>Theory, culture &amp; society</a:t>
            </a:r>
            <a:r>
              <a:rPr lang="en-GB" sz="1400" dirty="0">
                <a:effectLst/>
                <a:latin typeface="Work Sans" pitchFamily="2" charset="0"/>
                <a:ea typeface="Times New Roman" panose="02020603050405020304" pitchFamily="18" charset="0"/>
              </a:rPr>
              <a:t>, </a:t>
            </a:r>
            <a:r>
              <a:rPr lang="en-GB" sz="1400" i="1" dirty="0">
                <a:effectLst/>
                <a:latin typeface="Work Sans" pitchFamily="2" charset="0"/>
                <a:ea typeface="Times New Roman" panose="02020603050405020304" pitchFamily="18" charset="0"/>
              </a:rPr>
              <a:t>26</a:t>
            </a:r>
            <a:r>
              <a:rPr lang="en-GB" sz="1400" dirty="0">
                <a:effectLst/>
                <a:latin typeface="Work Sans" pitchFamily="2" charset="0"/>
                <a:ea typeface="Times New Roman" panose="02020603050405020304" pitchFamily="18" charset="0"/>
              </a:rPr>
              <a:t>(7-8), 159</a:t>
            </a:r>
            <a:r>
              <a:rPr lang="en-US" sz="1400" dirty="0">
                <a:effectLst/>
                <a:latin typeface="Work Sans" pitchFamily="2" charset="0"/>
                <a:ea typeface="Calibri" panose="020F0502020204030204" pitchFamily="34" charset="0"/>
              </a:rPr>
              <a:t>–</a:t>
            </a:r>
            <a:r>
              <a:rPr lang="en-GB" sz="1400" dirty="0">
                <a:effectLst/>
                <a:latin typeface="Work Sans" pitchFamily="2" charset="0"/>
                <a:ea typeface="Times New Roman" panose="02020603050405020304" pitchFamily="18" charset="0"/>
              </a:rPr>
              <a:t>181.</a:t>
            </a:r>
          </a:p>
          <a:p>
            <a:pPr marL="457200" indent="-457200" algn="just"/>
            <a:r>
              <a:rPr lang="en-US" sz="1400" dirty="0">
                <a:effectLst/>
                <a:latin typeface="Work Sans" pitchFamily="2" charset="0"/>
                <a:ea typeface="Arial" panose="020B0604020202020204" pitchFamily="34" charset="0"/>
                <a:cs typeface="Times New Roman" panose="02020603050405020304" pitchFamily="18" charset="0"/>
              </a:rPr>
              <a:t>Singh, S., </a:t>
            </a:r>
            <a:r>
              <a:rPr lang="en-US" sz="1400" dirty="0" err="1">
                <a:effectLst/>
                <a:latin typeface="Work Sans" pitchFamily="2" charset="0"/>
                <a:ea typeface="Arial" panose="020B0604020202020204" pitchFamily="34" charset="0"/>
                <a:cs typeface="Times New Roman" panose="02020603050405020304" pitchFamily="18" charset="0"/>
              </a:rPr>
              <a:t>Granski</a:t>
            </a:r>
            <a:r>
              <a:rPr lang="en-US" sz="1400" dirty="0">
                <a:effectLst/>
                <a:latin typeface="Work Sans" pitchFamily="2" charset="0"/>
                <a:ea typeface="Arial" panose="020B0604020202020204" pitchFamily="34" charset="0"/>
                <a:cs typeface="Times New Roman" panose="02020603050405020304" pitchFamily="18" charset="0"/>
              </a:rPr>
              <a:t>, M., Victoria, M. D. P., &amp; </a:t>
            </a:r>
            <a:r>
              <a:rPr lang="en-US" sz="1400" dirty="0" err="1">
                <a:effectLst/>
                <a:latin typeface="Work Sans" pitchFamily="2" charset="0"/>
                <a:ea typeface="Arial" panose="020B0604020202020204" pitchFamily="34" charset="0"/>
                <a:cs typeface="Times New Roman" panose="02020603050405020304" pitchFamily="18" charset="0"/>
              </a:rPr>
              <a:t>Javdani</a:t>
            </a:r>
            <a:r>
              <a:rPr lang="en-US" sz="1400" dirty="0">
                <a:effectLst/>
                <a:latin typeface="Work Sans" pitchFamily="2" charset="0"/>
                <a:ea typeface="Arial" panose="020B0604020202020204" pitchFamily="34" charset="0"/>
                <a:cs typeface="Times New Roman" panose="02020603050405020304" pitchFamily="18" charset="0"/>
              </a:rPr>
              <a:t>, S. (2018). The praxis of decoloniality in researcher training and community‐based data collection. </a:t>
            </a:r>
            <a:r>
              <a:rPr lang="en-US" sz="1400" i="1" dirty="0">
                <a:effectLst/>
                <a:latin typeface="Work Sans" pitchFamily="2" charset="0"/>
                <a:ea typeface="Arial" panose="020B0604020202020204" pitchFamily="34" charset="0"/>
                <a:cs typeface="Times New Roman" panose="02020603050405020304" pitchFamily="18" charset="0"/>
              </a:rPr>
              <a:t>American journal of community psychology</a:t>
            </a:r>
            <a:r>
              <a:rPr lang="en-US" sz="1400" dirty="0">
                <a:effectLst/>
                <a:latin typeface="Work Sans" pitchFamily="2" charset="0"/>
                <a:ea typeface="Arial" panose="020B0604020202020204" pitchFamily="34" charset="0"/>
                <a:cs typeface="Times New Roman" panose="02020603050405020304" pitchFamily="18" charset="0"/>
              </a:rPr>
              <a:t>, </a:t>
            </a:r>
            <a:r>
              <a:rPr lang="en-US" sz="1400" i="1" dirty="0">
                <a:effectLst/>
                <a:latin typeface="Work Sans" pitchFamily="2" charset="0"/>
                <a:ea typeface="Arial" panose="020B0604020202020204" pitchFamily="34" charset="0"/>
                <a:cs typeface="Times New Roman" panose="02020603050405020304" pitchFamily="18" charset="0"/>
              </a:rPr>
              <a:t>62</a:t>
            </a:r>
            <a:r>
              <a:rPr lang="en-US" sz="1400" dirty="0">
                <a:effectLst/>
                <a:latin typeface="Work Sans" pitchFamily="2" charset="0"/>
                <a:ea typeface="Arial" panose="020B0604020202020204" pitchFamily="34" charset="0"/>
                <a:cs typeface="Times New Roman" panose="02020603050405020304" pitchFamily="18" charset="0"/>
              </a:rPr>
              <a:t>(3-4), 385-395 </a:t>
            </a:r>
            <a:r>
              <a:rPr lang="en-US" sz="1400" u="sng" dirty="0">
                <a:solidFill>
                  <a:srgbClr val="0563C1"/>
                </a:solidFill>
                <a:effectLst/>
                <a:latin typeface="Work Sans" pitchFamily="2" charset="0"/>
                <a:ea typeface="Arial" panose="020B0604020202020204" pitchFamily="34" charset="0"/>
                <a:cs typeface="Times New Roman" panose="02020603050405020304" pitchFamily="18" charset="0"/>
                <a:hlinkClick r:id="rId7"/>
              </a:rPr>
              <a:t>https://doi.org/10.1002/ajcp.12294</a:t>
            </a:r>
            <a:r>
              <a:rPr lang="da-DK" sz="1400" dirty="0">
                <a:effectLst/>
                <a:latin typeface="Work Sans" pitchFamily="2" charset="0"/>
                <a:ea typeface="Arial" panose="020B0604020202020204" pitchFamily="34" charset="0"/>
                <a:cs typeface="Times New Roman" panose="02020603050405020304" pitchFamily="18" charset="0"/>
              </a:rPr>
              <a:t>   </a:t>
            </a:r>
          </a:p>
          <a:p>
            <a:pPr marL="457200" indent="-457200" algn="just"/>
            <a:endParaRPr lang="en-GB" sz="1200" dirty="0">
              <a:effectLst/>
              <a:latin typeface="Work Sans" pitchFamily="2" charset="0"/>
              <a:ea typeface="Times New Roman" panose="02020603050405020304" pitchFamily="18" charset="0"/>
            </a:endParaRPr>
          </a:p>
          <a:p>
            <a:pPr marL="457200" indent="-457200" algn="just"/>
            <a:endParaRPr lang="it-IT" sz="1200" dirty="0">
              <a:effectLst/>
              <a:latin typeface="Work Sans" pitchFamily="2" charset="0"/>
              <a:ea typeface="Times New Roman" panose="02020603050405020304" pitchFamily="18" charset="0"/>
            </a:endParaRPr>
          </a:p>
        </p:txBody>
      </p:sp>
    </p:spTree>
    <p:extLst>
      <p:ext uri="{BB962C8B-B14F-4D97-AF65-F5344CB8AC3E}">
        <p14:creationId xmlns:p14="http://schemas.microsoft.com/office/powerpoint/2010/main" val="144426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AE9A46-5B68-A9FB-230A-5301D9EC6F7D}"/>
              </a:ext>
            </a:extLst>
          </p:cNvPr>
          <p:cNvSpPr>
            <a:spLocks noGrp="1"/>
          </p:cNvSpPr>
          <p:nvPr>
            <p:ph type="title"/>
          </p:nvPr>
        </p:nvSpPr>
        <p:spPr>
          <a:xfrm>
            <a:off x="838200" y="1020194"/>
            <a:ext cx="10515600" cy="746682"/>
          </a:xfrm>
        </p:spPr>
        <p:txBody>
          <a:bodyPr>
            <a:normAutofit fontScale="90000"/>
          </a:bodyPr>
          <a:lstStyle/>
          <a:p>
            <a:pPr algn="ctr"/>
            <a:r>
              <a:rPr lang="da-DK" sz="4800" b="1" dirty="0">
                <a:solidFill>
                  <a:srgbClr val="CD0057"/>
                </a:solidFill>
                <a:latin typeface="Work Sans" pitchFamily="2" charset="-18"/>
                <a:cs typeface="Sacramento"/>
              </a:rPr>
              <a:t>RQ</a:t>
            </a:r>
            <a:endParaRPr lang="sl-SI" sz="4800" b="1">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906F974C-8336-B3D3-FF9C-6D90B50077F8}"/>
              </a:ext>
            </a:extLst>
          </p:cNvPr>
          <p:cNvSpPr>
            <a:spLocks noGrp="1"/>
          </p:cNvSpPr>
          <p:nvPr>
            <p:ph idx="1"/>
          </p:nvPr>
        </p:nvSpPr>
        <p:spPr>
          <a:xfrm>
            <a:off x="524933" y="2360868"/>
            <a:ext cx="10515600" cy="4155298"/>
          </a:xfrm>
        </p:spPr>
        <p:txBody>
          <a:bodyPr vert="horz" lIns="91440" tIns="45720" rIns="91440" bIns="45720" rtlCol="0" anchor="t">
            <a:normAutofit/>
          </a:bodyPr>
          <a:lstStyle/>
          <a:p>
            <a:pPr marL="0" indent="0">
              <a:buNone/>
            </a:pPr>
            <a:r>
              <a:rPr lang="en-US" dirty="0">
                <a:solidFill>
                  <a:srgbClr val="004286"/>
                </a:solidFill>
                <a:latin typeface="Work Sans" pitchFamily="2" charset="0"/>
                <a:cs typeface="Roboto Slab Bold"/>
              </a:rPr>
              <a:t>How can surveys be </a:t>
            </a:r>
            <a:r>
              <a:rPr lang="en-US" dirty="0" err="1">
                <a:solidFill>
                  <a:srgbClr val="004286"/>
                </a:solidFill>
                <a:latin typeface="Work Sans" pitchFamily="2" charset="0"/>
                <a:cs typeface="Roboto Slab Bold"/>
              </a:rPr>
              <a:t>decolinized</a:t>
            </a:r>
            <a:r>
              <a:rPr lang="en-US" dirty="0">
                <a:solidFill>
                  <a:srgbClr val="004286"/>
                </a:solidFill>
                <a:latin typeface="Work Sans" pitchFamily="2" charset="0"/>
                <a:cs typeface="Roboto Slab Bold"/>
              </a:rPr>
              <a:t> in a community-oriented project in a school-setting?</a:t>
            </a:r>
          </a:p>
          <a:p>
            <a:pPr marL="0" indent="0">
              <a:buNone/>
            </a:pPr>
            <a:endParaRPr lang="en-US" dirty="0">
              <a:solidFill>
                <a:srgbClr val="004286"/>
              </a:solidFill>
              <a:latin typeface="Work Sans" pitchFamily="2" charset="0"/>
              <a:cs typeface="Roboto Slab Bold"/>
            </a:endParaRPr>
          </a:p>
          <a:p>
            <a:pPr marL="0" indent="0">
              <a:buNone/>
            </a:pPr>
            <a:r>
              <a:rPr lang="en-US" dirty="0">
                <a:solidFill>
                  <a:srgbClr val="004286"/>
                </a:solidFill>
                <a:latin typeface="Work Sans" pitchFamily="2" charset="0"/>
                <a:cs typeface="Roboto Slab Bold"/>
              </a:rPr>
              <a:t>Which obstacles arise when the ethical and theoretical</a:t>
            </a:r>
          </a:p>
          <a:p>
            <a:pPr marL="0" indent="0">
              <a:buNone/>
            </a:pPr>
            <a:r>
              <a:rPr lang="en-US" dirty="0">
                <a:solidFill>
                  <a:srgbClr val="004286"/>
                </a:solidFill>
                <a:latin typeface="Work Sans" pitchFamily="2" charset="0"/>
                <a:cs typeface="Roboto Slab Bold"/>
              </a:rPr>
              <a:t>ideals meet the practical realities?</a:t>
            </a:r>
            <a:endParaRPr lang="sl-SI" dirty="0">
              <a:solidFill>
                <a:srgbClr val="004286"/>
              </a:solidFill>
              <a:latin typeface="Work Sans" pitchFamily="2" charset="0"/>
              <a:cs typeface="Roboto Slab Bold"/>
            </a:endParaRPr>
          </a:p>
        </p:txBody>
      </p:sp>
      <p:pic>
        <p:nvPicPr>
          <p:cNvPr id="6" name="Immagine 5" descr="EN-Funded by the EU-POS 10c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399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219A6-0AE4-549B-7176-46CDE4128DFE}"/>
            </a:ext>
          </a:extLst>
        </p:cNvPr>
        <p:cNvGrpSpPr/>
        <p:nvPr/>
      </p:nvGrpSpPr>
      <p:grpSpPr>
        <a:xfrm>
          <a:off x="0" y="0"/>
          <a:ext cx="0" cy="0"/>
          <a:chOff x="0" y="0"/>
          <a:chExt cx="0" cy="0"/>
        </a:xfrm>
      </p:grpSpPr>
      <p:pic>
        <p:nvPicPr>
          <p:cNvPr id="6" name="Immagine 5" descr="EN-Funded by the EU-POS 10cm.jpg">
            <a:extLst>
              <a:ext uri="{FF2B5EF4-FFF2-40B4-BE49-F238E27FC236}">
                <a16:creationId xmlns:a16="http://schemas.microsoft.com/office/drawing/2014/main" id="{E70524B6-F83E-6A16-94F1-EAC4B60CF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42B495E2-22E3-7C8F-822D-C03CAE3B8B6E}"/>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8BF349DA-2050-6DBF-2C9B-20E1A0A10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graphicFrame>
        <p:nvGraphicFramePr>
          <p:cNvPr id="11" name="Diagram 10">
            <a:extLst>
              <a:ext uri="{FF2B5EF4-FFF2-40B4-BE49-F238E27FC236}">
                <a16:creationId xmlns:a16="http://schemas.microsoft.com/office/drawing/2014/main" id="{50CF106C-3C20-7750-DD15-38C7E5850D76}"/>
              </a:ext>
            </a:extLst>
          </p:cNvPr>
          <p:cNvGraphicFramePr/>
          <p:nvPr>
            <p:extLst>
              <p:ext uri="{D42A27DB-BD31-4B8C-83A1-F6EECF244321}">
                <p14:modId xmlns:p14="http://schemas.microsoft.com/office/powerpoint/2010/main" val="777206995"/>
              </p:ext>
            </p:extLst>
          </p:nvPr>
        </p:nvGraphicFramePr>
        <p:xfrm>
          <a:off x="287867" y="922069"/>
          <a:ext cx="11616265" cy="52280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mc:Choice xmlns:psez="http://schemas.microsoft.com/office/powerpoint/2016/sectionzoom" Requires="psez">
          <p:graphicFrame>
            <p:nvGraphicFramePr>
              <p:cNvPr id="18" name="Section Zoom 17">
                <a:extLst>
                  <a:ext uri="{FF2B5EF4-FFF2-40B4-BE49-F238E27FC236}">
                    <a16:creationId xmlns:a16="http://schemas.microsoft.com/office/drawing/2014/main" id="{735CFB62-9F5D-43C4-C6A4-D06A7A1C08C2}"/>
                  </a:ext>
                </a:extLst>
              </p:cNvPr>
              <p:cNvGraphicFramePr>
                <a:graphicFrameLocks noChangeAspect="1"/>
              </p:cNvGraphicFramePr>
              <p:nvPr>
                <p:extLst>
                  <p:ext uri="{D42A27DB-BD31-4B8C-83A1-F6EECF244321}">
                    <p14:modId xmlns:p14="http://schemas.microsoft.com/office/powerpoint/2010/main" val="826441643"/>
                  </p:ext>
                </p:extLst>
              </p:nvPr>
            </p:nvGraphicFramePr>
            <p:xfrm>
              <a:off x="5021856" y="922068"/>
              <a:ext cx="2176000" cy="1224000"/>
            </p:xfrm>
            <a:graphic>
              <a:graphicData uri="http://schemas.microsoft.com/office/powerpoint/2016/sectionzoom">
                <psez:sectionZm>
                  <psez:sectionZmObj sectionId="{1D783B08-803D-4231-BEBC-6CA2495E7633}">
                    <psez:zmPr id="{8F7CBEFF-7BB2-4AB3-86A9-24D6C9B331EA}" transitionDur="1000">
                      <p166:blipFill xmlns:p166="http://schemas.microsoft.com/office/powerpoint/2016/6/main">
                        <a:blip r:embed="rId10"/>
                        <a:stretch>
                          <a:fillRect/>
                        </a:stretch>
                      </p166:blipFill>
                      <p166:spPr xmlns:p166="http://schemas.microsoft.com/office/powerpoint/2016/6/main">
                        <a:xfrm>
                          <a:off x="0" y="0"/>
                          <a:ext cx="2176000" cy="1224000"/>
                        </a:xfrm>
                        <a:prstGeom prst="rect">
                          <a:avLst/>
                        </a:prstGeom>
                        <a:ln w="3175">
                          <a:noFill/>
                        </a:ln>
                      </p166:spPr>
                    </psez:zmPr>
                  </psez:sectionZmObj>
                </psez:sectionZm>
              </a:graphicData>
            </a:graphic>
          </p:graphicFrame>
        </mc:Choice>
        <mc:Fallback>
          <p:pic>
            <p:nvPicPr>
              <p:cNvPr id="18" name="Section Zoom 17">
                <a:hlinkClick r:id="rId11" action="ppaction://hlinksldjump"/>
                <a:extLst>
                  <a:ext uri="{FF2B5EF4-FFF2-40B4-BE49-F238E27FC236}">
                    <a16:creationId xmlns:a16="http://schemas.microsoft.com/office/drawing/2014/main" id="{735CFB62-9F5D-43C4-C6A4-D06A7A1C08C2}"/>
                  </a:ext>
                </a:extLst>
              </p:cNvPr>
              <p:cNvPicPr>
                <a:picLocks noGrp="1" noRot="1" noChangeAspect="1" noMove="1" noResize="1" noEditPoints="1" noAdjustHandles="1" noChangeArrowheads="1" noChangeShapeType="1"/>
              </p:cNvPicPr>
              <p:nvPr/>
            </p:nvPicPr>
            <p:blipFill>
              <a:blip r:embed="rId10"/>
              <a:stretch>
                <a:fillRect/>
              </a:stretch>
            </p:blipFill>
            <p:spPr>
              <a:xfrm>
                <a:off x="5021856" y="922068"/>
                <a:ext cx="2176000" cy="1224000"/>
              </a:xfrm>
              <a:prstGeom prst="rect">
                <a:avLst/>
              </a:prstGeom>
              <a:ln w="3175">
                <a:noFill/>
              </a:ln>
            </p:spPr>
          </p:pic>
        </mc:Fallback>
      </mc:AlternateContent>
      <mc:AlternateContent xmlns:mc="http://schemas.openxmlformats.org/markup-compatibility/2006">
        <mc:Choice xmlns:psez="http://schemas.microsoft.com/office/powerpoint/2016/sectionzoom" Requires="psez">
          <p:graphicFrame>
            <p:nvGraphicFramePr>
              <p:cNvPr id="20" name="Section Zoom 19">
                <a:extLst>
                  <a:ext uri="{FF2B5EF4-FFF2-40B4-BE49-F238E27FC236}">
                    <a16:creationId xmlns:a16="http://schemas.microsoft.com/office/drawing/2014/main" id="{748473AC-5407-A14F-714D-7EBA05B3BF4D}"/>
                  </a:ext>
                </a:extLst>
              </p:cNvPr>
              <p:cNvGraphicFramePr>
                <a:graphicFrameLocks noChangeAspect="1"/>
              </p:cNvGraphicFramePr>
              <p:nvPr>
                <p:extLst>
                  <p:ext uri="{D42A27DB-BD31-4B8C-83A1-F6EECF244321}">
                    <p14:modId xmlns:p14="http://schemas.microsoft.com/office/powerpoint/2010/main" val="439633024"/>
                  </p:ext>
                </p:extLst>
              </p:nvPr>
            </p:nvGraphicFramePr>
            <p:xfrm>
              <a:off x="6959190" y="2931888"/>
              <a:ext cx="2176000" cy="1224000"/>
            </p:xfrm>
            <a:graphic>
              <a:graphicData uri="http://schemas.microsoft.com/office/powerpoint/2016/sectionzoom">
                <psez:sectionZm>
                  <psez:sectionZmObj sectionId="{1A9D29A4-266E-4C31-B2F2-4A988B309F24}">
                    <psez:zmPr id="{7B036744-708C-4DD2-BE3A-11D6669E6F74}" transitionDur="1000">
                      <p166:blipFill xmlns:p166="http://schemas.microsoft.com/office/powerpoint/2016/6/main">
                        <a:blip r:embed="rId12"/>
                        <a:stretch>
                          <a:fillRect/>
                        </a:stretch>
                      </p166:blipFill>
                      <p166:spPr xmlns:p166="http://schemas.microsoft.com/office/powerpoint/2016/6/main">
                        <a:xfrm>
                          <a:off x="0" y="0"/>
                          <a:ext cx="2176000" cy="1224000"/>
                        </a:xfrm>
                        <a:prstGeom prst="rect">
                          <a:avLst/>
                        </a:prstGeom>
                        <a:ln w="3175">
                          <a:noFill/>
                        </a:ln>
                      </p166:spPr>
                    </psez:zmPr>
                  </psez:sectionZmObj>
                </psez:sectionZm>
              </a:graphicData>
            </a:graphic>
          </p:graphicFrame>
        </mc:Choice>
        <mc:Fallback>
          <p:pic>
            <p:nvPicPr>
              <p:cNvPr id="20" name="Section Zoom 19">
                <a:hlinkClick r:id="rId13" action="ppaction://hlinksldjump"/>
                <a:extLst>
                  <a:ext uri="{FF2B5EF4-FFF2-40B4-BE49-F238E27FC236}">
                    <a16:creationId xmlns:a16="http://schemas.microsoft.com/office/drawing/2014/main" id="{748473AC-5407-A14F-714D-7EBA05B3BF4D}"/>
                  </a:ext>
                </a:extLst>
              </p:cNvPr>
              <p:cNvPicPr>
                <a:picLocks noGrp="1" noRot="1" noChangeAspect="1" noMove="1" noResize="1" noEditPoints="1" noAdjustHandles="1" noChangeArrowheads="1" noChangeShapeType="1"/>
              </p:cNvPicPr>
              <p:nvPr/>
            </p:nvPicPr>
            <p:blipFill>
              <a:blip r:embed="rId12"/>
              <a:stretch>
                <a:fillRect/>
              </a:stretch>
            </p:blipFill>
            <p:spPr>
              <a:xfrm>
                <a:off x="6959190" y="2931888"/>
                <a:ext cx="2176000" cy="1224000"/>
              </a:xfrm>
              <a:prstGeom prst="rect">
                <a:avLst/>
              </a:prstGeom>
              <a:ln w="3175">
                <a:noFill/>
              </a:ln>
            </p:spPr>
          </p:pic>
        </mc:Fallback>
      </mc:AlternateContent>
      <mc:AlternateContent xmlns:mc="http://schemas.openxmlformats.org/markup-compatibility/2006">
        <mc:Choice xmlns:psez="http://schemas.microsoft.com/office/powerpoint/2016/sectionzoom" Requires="psez">
          <p:graphicFrame>
            <p:nvGraphicFramePr>
              <p:cNvPr id="22" name="Section Zoom 21">
                <a:extLst>
                  <a:ext uri="{FF2B5EF4-FFF2-40B4-BE49-F238E27FC236}">
                    <a16:creationId xmlns:a16="http://schemas.microsoft.com/office/drawing/2014/main" id="{D27DD1A7-B636-C7FE-1AB8-414CC6F3EA08}"/>
                  </a:ext>
                </a:extLst>
              </p:cNvPr>
              <p:cNvGraphicFramePr>
                <a:graphicFrameLocks noChangeAspect="1"/>
              </p:cNvGraphicFramePr>
              <p:nvPr>
                <p:extLst>
                  <p:ext uri="{D42A27DB-BD31-4B8C-83A1-F6EECF244321}">
                    <p14:modId xmlns:p14="http://schemas.microsoft.com/office/powerpoint/2010/main" val="3926908837"/>
                  </p:ext>
                </p:extLst>
              </p:nvPr>
            </p:nvGraphicFramePr>
            <p:xfrm>
              <a:off x="4908227" y="4941708"/>
              <a:ext cx="2176000" cy="1224000"/>
            </p:xfrm>
            <a:graphic>
              <a:graphicData uri="http://schemas.microsoft.com/office/powerpoint/2016/sectionzoom">
                <psez:sectionZm>
                  <psez:sectionZmObj sectionId="{DA069E1B-EA5C-4AA4-9F0B-67727BDBE55E}">
                    <psez:zmPr id="{FEE10B02-4671-4B61-AEA2-992412948E6B}" transitionDur="1000">
                      <p166:blipFill xmlns:p166="http://schemas.microsoft.com/office/powerpoint/2016/6/main">
                        <a:blip r:embed="rId14"/>
                        <a:stretch>
                          <a:fillRect/>
                        </a:stretch>
                      </p166:blipFill>
                      <p166:spPr xmlns:p166="http://schemas.microsoft.com/office/powerpoint/2016/6/main">
                        <a:xfrm>
                          <a:off x="0" y="0"/>
                          <a:ext cx="2176000" cy="1224000"/>
                        </a:xfrm>
                        <a:prstGeom prst="rect">
                          <a:avLst/>
                        </a:prstGeom>
                        <a:ln w="3175">
                          <a:noFill/>
                        </a:ln>
                      </p166:spPr>
                    </psez:zmPr>
                  </psez:sectionZmObj>
                </psez:sectionZm>
              </a:graphicData>
            </a:graphic>
          </p:graphicFrame>
        </mc:Choice>
        <mc:Fallback>
          <p:pic>
            <p:nvPicPr>
              <p:cNvPr id="22" name="Section Zoom 21">
                <a:hlinkClick r:id="rId15" action="ppaction://hlinksldjump"/>
                <a:extLst>
                  <a:ext uri="{FF2B5EF4-FFF2-40B4-BE49-F238E27FC236}">
                    <a16:creationId xmlns:a16="http://schemas.microsoft.com/office/drawing/2014/main" id="{D27DD1A7-B636-C7FE-1AB8-414CC6F3EA08}"/>
                  </a:ext>
                </a:extLst>
              </p:cNvPr>
              <p:cNvPicPr>
                <a:picLocks noGrp="1" noRot="1" noChangeAspect="1" noMove="1" noResize="1" noEditPoints="1" noAdjustHandles="1" noChangeArrowheads="1" noChangeShapeType="1"/>
              </p:cNvPicPr>
              <p:nvPr/>
            </p:nvPicPr>
            <p:blipFill>
              <a:blip r:embed="rId14"/>
              <a:stretch>
                <a:fillRect/>
              </a:stretch>
            </p:blipFill>
            <p:spPr>
              <a:xfrm>
                <a:off x="4908227" y="4941708"/>
                <a:ext cx="2176000" cy="1224000"/>
              </a:xfrm>
              <a:prstGeom prst="rect">
                <a:avLst/>
              </a:prstGeom>
              <a:ln w="3175">
                <a:noFill/>
              </a:ln>
            </p:spPr>
          </p:pic>
        </mc:Fallback>
      </mc:AlternateContent>
      <mc:AlternateContent xmlns:mc="http://schemas.openxmlformats.org/markup-compatibility/2006">
        <mc:Choice xmlns:psez="http://schemas.microsoft.com/office/powerpoint/2016/sectionzoom" Requires="psez">
          <p:graphicFrame>
            <p:nvGraphicFramePr>
              <p:cNvPr id="24" name="Section Zoom 23">
                <a:extLst>
                  <a:ext uri="{FF2B5EF4-FFF2-40B4-BE49-F238E27FC236}">
                    <a16:creationId xmlns:a16="http://schemas.microsoft.com/office/drawing/2014/main" id="{E7E60E40-CD2F-B291-1DD0-7D057C3C72EC}"/>
                  </a:ext>
                </a:extLst>
              </p:cNvPr>
              <p:cNvGraphicFramePr>
                <a:graphicFrameLocks noChangeAspect="1"/>
              </p:cNvGraphicFramePr>
              <p:nvPr>
                <p:extLst>
                  <p:ext uri="{D42A27DB-BD31-4B8C-83A1-F6EECF244321}">
                    <p14:modId xmlns:p14="http://schemas.microsoft.com/office/powerpoint/2010/main" val="1192728926"/>
                  </p:ext>
                </p:extLst>
              </p:nvPr>
            </p:nvGraphicFramePr>
            <p:xfrm>
              <a:off x="2896451" y="2931888"/>
              <a:ext cx="2176000" cy="1224000"/>
            </p:xfrm>
            <a:graphic>
              <a:graphicData uri="http://schemas.microsoft.com/office/powerpoint/2016/sectionzoom">
                <psez:sectionZm>
                  <psez:sectionZmObj sectionId="{56F35CE8-C56B-47A3-8971-1494E061B8C8}">
                    <psez:zmPr id="{60770BA1-707A-4F33-ABA2-98C2EFAF351D}" transitionDur="1000">
                      <p166:blipFill xmlns:p166="http://schemas.microsoft.com/office/powerpoint/2016/6/main">
                        <a:blip r:embed="rId16"/>
                        <a:stretch>
                          <a:fillRect/>
                        </a:stretch>
                      </p166:blipFill>
                      <p166:spPr xmlns:p166="http://schemas.microsoft.com/office/powerpoint/2016/6/main">
                        <a:xfrm>
                          <a:off x="0" y="0"/>
                          <a:ext cx="2176000" cy="1224000"/>
                        </a:xfrm>
                        <a:prstGeom prst="rect">
                          <a:avLst/>
                        </a:prstGeom>
                        <a:ln w="3175">
                          <a:noFill/>
                        </a:ln>
                      </p166:spPr>
                    </psez:zmPr>
                  </psez:sectionZmObj>
                </psez:sectionZm>
              </a:graphicData>
            </a:graphic>
          </p:graphicFrame>
        </mc:Choice>
        <mc:Fallback>
          <p:pic>
            <p:nvPicPr>
              <p:cNvPr id="24" name="Section Zoom 23">
                <a:hlinkClick r:id="rId17" action="ppaction://hlinksldjump"/>
                <a:extLst>
                  <a:ext uri="{FF2B5EF4-FFF2-40B4-BE49-F238E27FC236}">
                    <a16:creationId xmlns:a16="http://schemas.microsoft.com/office/drawing/2014/main" id="{E7E60E40-CD2F-B291-1DD0-7D057C3C72EC}"/>
                  </a:ext>
                </a:extLst>
              </p:cNvPr>
              <p:cNvPicPr>
                <a:picLocks noGrp="1" noRot="1" noChangeAspect="1" noMove="1" noResize="1" noEditPoints="1" noAdjustHandles="1" noChangeArrowheads="1" noChangeShapeType="1"/>
              </p:cNvPicPr>
              <p:nvPr/>
            </p:nvPicPr>
            <p:blipFill>
              <a:blip r:embed="rId16"/>
              <a:stretch>
                <a:fillRect/>
              </a:stretch>
            </p:blipFill>
            <p:spPr>
              <a:xfrm>
                <a:off x="2896451" y="2931888"/>
                <a:ext cx="2176000" cy="1224000"/>
              </a:xfrm>
              <a:prstGeom prst="rect">
                <a:avLst/>
              </a:prstGeom>
              <a:ln w="3175">
                <a:noFill/>
              </a:ln>
            </p:spPr>
          </p:pic>
        </mc:Fallback>
      </mc:AlternateContent>
    </p:spTree>
    <p:extLst>
      <p:ext uri="{BB962C8B-B14F-4D97-AF65-F5344CB8AC3E}">
        <p14:creationId xmlns:p14="http://schemas.microsoft.com/office/powerpoint/2010/main" val="343266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432E3-E15B-0C81-39FA-AA55A62B975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50D261C-1806-4CAD-42C2-6F0811833370}"/>
              </a:ext>
            </a:extLst>
          </p:cNvPr>
          <p:cNvSpPr>
            <a:spLocks noGrp="1"/>
          </p:cNvSpPr>
          <p:nvPr>
            <p:ph type="title"/>
          </p:nvPr>
        </p:nvSpPr>
        <p:spPr>
          <a:xfrm>
            <a:off x="928635" y="1986690"/>
            <a:ext cx="10515600" cy="2884620"/>
          </a:xfrm>
        </p:spPr>
        <p:txBody>
          <a:bodyPr>
            <a:normAutofit/>
          </a:bodyPr>
          <a:lstStyle/>
          <a:p>
            <a:pPr algn="ctr"/>
            <a:r>
              <a:rPr lang="da-DK" sz="8800" b="1" dirty="0">
                <a:solidFill>
                  <a:srgbClr val="CD0057"/>
                </a:solidFill>
                <a:latin typeface="Work Sans" pitchFamily="2" charset="-18"/>
                <a:cs typeface="Sacramento"/>
              </a:rPr>
              <a:t>Background</a:t>
            </a:r>
            <a:endParaRPr lang="sl-SI" sz="8800" b="1" dirty="0">
              <a:solidFill>
                <a:srgbClr val="CD0057"/>
              </a:solidFill>
              <a:latin typeface="Work Sans" pitchFamily="2" charset="-18"/>
              <a:cs typeface="Sacramento"/>
            </a:endParaRPr>
          </a:p>
        </p:txBody>
      </p:sp>
    </p:spTree>
    <p:extLst>
      <p:ext uri="{BB962C8B-B14F-4D97-AF65-F5344CB8AC3E}">
        <p14:creationId xmlns:p14="http://schemas.microsoft.com/office/powerpoint/2010/main" val="309498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447C-CB0D-6A2F-4E43-EBF06F82C76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5F13315-C18B-D69B-FE6C-5E906D325C10}"/>
              </a:ext>
            </a:extLst>
          </p:cNvPr>
          <p:cNvSpPr>
            <a:spLocks noGrp="1"/>
          </p:cNvSpPr>
          <p:nvPr>
            <p:ph type="title"/>
          </p:nvPr>
        </p:nvSpPr>
        <p:spPr>
          <a:xfrm>
            <a:off x="838200" y="1020194"/>
            <a:ext cx="10515600" cy="746682"/>
          </a:xfrm>
        </p:spPr>
        <p:txBody>
          <a:bodyPr>
            <a:normAutofit fontScale="90000"/>
          </a:bodyPr>
          <a:lstStyle/>
          <a:p>
            <a:pPr algn="ctr"/>
            <a:r>
              <a:rPr lang="da-DK" sz="4800" b="1" dirty="0">
                <a:solidFill>
                  <a:srgbClr val="CD0057"/>
                </a:solidFill>
                <a:latin typeface="Work Sans" pitchFamily="2" charset="-18"/>
                <a:cs typeface="Sacramento"/>
              </a:rPr>
              <a:t>Background</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53692735-2816-1423-7396-6CCFDDE74A0C}"/>
              </a:ext>
            </a:extLst>
          </p:cNvPr>
          <p:cNvSpPr>
            <a:spLocks noGrp="1"/>
          </p:cNvSpPr>
          <p:nvPr>
            <p:ph idx="1"/>
          </p:nvPr>
        </p:nvSpPr>
        <p:spPr>
          <a:xfrm>
            <a:off x="838200" y="1923470"/>
            <a:ext cx="10515600" cy="4155298"/>
          </a:xfrm>
        </p:spPr>
        <p:txBody>
          <a:bodyPr vert="horz" lIns="91440" tIns="45720" rIns="91440" bIns="45720" rtlCol="0" anchor="t">
            <a:normAutofit fontScale="55000" lnSpcReduction="20000"/>
          </a:bodyPr>
          <a:lstStyle/>
          <a:p>
            <a:pPr marL="0" indent="0">
              <a:buNone/>
            </a:pPr>
            <a:r>
              <a:rPr lang="da-DK" sz="5100" dirty="0" err="1">
                <a:solidFill>
                  <a:srgbClr val="004286"/>
                </a:solidFill>
                <a:latin typeface="Work Sans" pitchFamily="2" charset="0"/>
                <a:cs typeface="Roboto Slab Bold"/>
              </a:rPr>
              <a:t>Why</a:t>
            </a:r>
            <a:r>
              <a:rPr lang="da-DK" sz="5100" dirty="0">
                <a:solidFill>
                  <a:srgbClr val="004286"/>
                </a:solidFill>
                <a:latin typeface="Work Sans" pitchFamily="2" charset="0"/>
                <a:cs typeface="Roboto Slab Bold"/>
              </a:rPr>
              <a:t> </a:t>
            </a:r>
            <a:r>
              <a:rPr lang="da-DK" sz="5100" dirty="0" err="1">
                <a:solidFill>
                  <a:srgbClr val="004286"/>
                </a:solidFill>
                <a:latin typeface="Work Sans" pitchFamily="2" charset="0"/>
                <a:cs typeface="Roboto Slab Bold"/>
              </a:rPr>
              <a:t>decelonize</a:t>
            </a:r>
            <a:r>
              <a:rPr lang="da-DK" sz="5100" dirty="0">
                <a:solidFill>
                  <a:srgbClr val="004286"/>
                </a:solidFill>
                <a:latin typeface="Work Sans" pitchFamily="2" charset="0"/>
                <a:cs typeface="Roboto Slab Bold"/>
              </a:rPr>
              <a:t> </a:t>
            </a:r>
            <a:r>
              <a:rPr lang="da-DK" sz="5100" dirty="0" err="1">
                <a:solidFill>
                  <a:srgbClr val="004286"/>
                </a:solidFill>
                <a:latin typeface="Work Sans" pitchFamily="2" charset="0"/>
                <a:cs typeface="Roboto Slab Bold"/>
              </a:rPr>
              <a:t>survey</a:t>
            </a:r>
            <a:r>
              <a:rPr lang="da-DK" sz="5100" dirty="0">
                <a:solidFill>
                  <a:srgbClr val="004286"/>
                </a:solidFill>
                <a:latin typeface="Work Sans" pitchFamily="2" charset="0"/>
                <a:cs typeface="Roboto Slab Bold"/>
              </a:rPr>
              <a:t> </a:t>
            </a:r>
            <a:r>
              <a:rPr lang="da-DK" sz="5100" dirty="0" err="1">
                <a:solidFill>
                  <a:srgbClr val="004286"/>
                </a:solidFill>
                <a:latin typeface="Work Sans" pitchFamily="2" charset="0"/>
                <a:cs typeface="Roboto Slab Bold"/>
              </a:rPr>
              <a:t>methodlogies</a:t>
            </a:r>
            <a:r>
              <a:rPr lang="da-DK" sz="5100" dirty="0">
                <a:solidFill>
                  <a:srgbClr val="004286"/>
                </a:solidFill>
                <a:latin typeface="Work Sans" pitchFamily="2" charset="0"/>
                <a:cs typeface="Roboto Slab Bold"/>
              </a:rPr>
              <a:t>?</a:t>
            </a:r>
          </a:p>
          <a:p>
            <a:pPr marL="0" lvl="0" indent="0">
              <a:lnSpc>
                <a:spcPct val="107000"/>
              </a:lnSpc>
              <a:buNone/>
            </a:pPr>
            <a:endParaRPr lang="da-DK" sz="1800" dirty="0">
              <a:effectLst/>
              <a:latin typeface="Work Sans" pitchFamily="2" charset="0"/>
              <a:ea typeface="Aptos" panose="020B0004020202020204" pitchFamily="34" charset="0"/>
              <a:cs typeface="Arial" panose="020B0604020202020204" pitchFamily="34" charset="0"/>
            </a:endParaRPr>
          </a:p>
          <a:p>
            <a:pPr>
              <a:lnSpc>
                <a:spcPct val="107000"/>
              </a:lnSpc>
            </a:pPr>
            <a:r>
              <a:rPr lang="da-DK" sz="3300" dirty="0" err="1">
                <a:effectLst/>
                <a:latin typeface="Work Sans" pitchFamily="2" charset="0"/>
                <a:ea typeface="Aptos" panose="020B0004020202020204" pitchFamily="34" charset="0"/>
                <a:cs typeface="Arial" panose="020B0604020202020204" pitchFamily="34" charset="0"/>
              </a:rPr>
              <a:t>Surveys</a:t>
            </a:r>
            <a:r>
              <a:rPr lang="da-DK" sz="3300" dirty="0">
                <a:effectLst/>
                <a:latin typeface="Work Sans" pitchFamily="2" charset="0"/>
                <a:ea typeface="Aptos" panose="020B0004020202020204" pitchFamily="34" charset="0"/>
                <a:cs typeface="Arial" panose="020B0604020202020204" pitchFamily="34" charset="0"/>
              </a:rPr>
              <a:t> and </a:t>
            </a:r>
            <a:r>
              <a:rPr lang="da-DK" sz="3300" dirty="0" err="1">
                <a:effectLst/>
                <a:latin typeface="Work Sans" pitchFamily="2" charset="0"/>
                <a:ea typeface="Aptos" panose="020B0004020202020204" pitchFamily="34" charset="0"/>
                <a:cs typeface="Arial" panose="020B0604020202020204" pitchFamily="34" charset="0"/>
              </a:rPr>
              <a:t>sociology</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are</a:t>
            </a:r>
            <a:r>
              <a:rPr lang="da-DK" sz="3300" dirty="0">
                <a:effectLst/>
                <a:latin typeface="Work Sans" pitchFamily="2" charset="0"/>
                <a:ea typeface="Aptos" panose="020B0004020202020204" pitchFamily="34" charset="0"/>
                <a:cs typeface="Arial" panose="020B0604020202020204" pitchFamily="34" charset="0"/>
              </a:rPr>
              <a:t> part of part of a Western-</a:t>
            </a:r>
            <a:r>
              <a:rPr lang="da-DK" sz="3300" dirty="0" err="1">
                <a:effectLst/>
                <a:latin typeface="Work Sans" pitchFamily="2" charset="0"/>
                <a:ea typeface="Aptos" panose="020B0004020202020204" pitchFamily="34" charset="0"/>
                <a:cs typeface="Arial" panose="020B0604020202020204" pitchFamily="34" charset="0"/>
              </a:rPr>
              <a:t>centric</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understanding</a:t>
            </a:r>
            <a:r>
              <a:rPr lang="da-DK" sz="3300" dirty="0">
                <a:effectLst/>
                <a:latin typeface="Work Sans" pitchFamily="2" charset="0"/>
                <a:ea typeface="Aptos" panose="020B0004020202020204" pitchFamily="34" charset="0"/>
                <a:cs typeface="Arial" panose="020B0604020202020204" pitchFamily="34" charset="0"/>
              </a:rPr>
              <a:t> of </a:t>
            </a:r>
            <a:r>
              <a:rPr lang="da-DK" sz="3300" dirty="0" err="1">
                <a:effectLst/>
                <a:latin typeface="Work Sans" pitchFamily="2" charset="0"/>
                <a:ea typeface="Aptos" panose="020B0004020202020204" pitchFamily="34" charset="0"/>
                <a:cs typeface="Arial" panose="020B0604020202020204" pitchFamily="34" charset="0"/>
              </a:rPr>
              <a:t>knowledge</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production</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that</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neglect</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marginalized</a:t>
            </a:r>
            <a:r>
              <a:rPr lang="da-DK" sz="3300" dirty="0">
                <a:effectLst/>
                <a:latin typeface="Work Sans" pitchFamily="2" charset="0"/>
                <a:ea typeface="Aptos" panose="020B0004020202020204" pitchFamily="34" charset="0"/>
                <a:cs typeface="Arial" panose="020B0604020202020204" pitchFamily="34" charset="0"/>
              </a:rPr>
              <a:t> </a:t>
            </a:r>
            <a:r>
              <a:rPr lang="da-DK" sz="3300" dirty="0" err="1">
                <a:effectLst/>
                <a:latin typeface="Work Sans" pitchFamily="2" charset="0"/>
                <a:ea typeface="Aptos" panose="020B0004020202020204" pitchFamily="34" charset="0"/>
                <a:cs typeface="Arial" panose="020B0604020202020204" pitchFamily="34" charset="0"/>
              </a:rPr>
              <a:t>voices</a:t>
            </a:r>
            <a:endParaRPr lang="da-DK" sz="3300" dirty="0">
              <a:latin typeface="Work Sans" pitchFamily="2" charset="0"/>
              <a:ea typeface="Aptos" panose="020B0004020202020204" pitchFamily="34" charset="0"/>
              <a:cs typeface="Arial" panose="020B0604020202020204" pitchFamily="34" charset="0"/>
            </a:endParaRPr>
          </a:p>
          <a:p>
            <a:pPr marL="0" lvl="0" indent="0">
              <a:lnSpc>
                <a:spcPct val="107000"/>
              </a:lnSpc>
              <a:buNone/>
            </a:pPr>
            <a:r>
              <a:rPr lang="en-US" sz="2600" i="1" dirty="0">
                <a:latin typeface="Work Sans" pitchFamily="2" charset="0"/>
              </a:rPr>
              <a:t>“Sociological theories (…) reproduce a “colonial episteme” by portraying theories developed in and about the west as universally true (</a:t>
            </a:r>
            <a:r>
              <a:rPr lang="en-US" sz="2600" i="1" dirty="0" err="1">
                <a:latin typeface="Work Sans" pitchFamily="2" charset="0"/>
              </a:rPr>
              <a:t>Grosfoguel</a:t>
            </a:r>
            <a:r>
              <a:rPr lang="en-US" sz="2600" i="1" dirty="0">
                <a:latin typeface="Work Sans" pitchFamily="2" charset="0"/>
              </a:rPr>
              <a:t> 2013) and relying on oppositional dichotomies that describes the “west” as the hub of progress, rationality, civilization, innovation, and sophistication and colonized populations as inferior, primitive, savage, and under-developed.” (Fahlberg 2023, p. 98)</a:t>
            </a:r>
          </a:p>
          <a:p>
            <a:pPr>
              <a:lnSpc>
                <a:spcPct val="107000"/>
              </a:lnSpc>
            </a:pPr>
            <a:r>
              <a:rPr lang="da-DK" sz="3300" dirty="0" err="1">
                <a:latin typeface="Work Sans" pitchFamily="2" charset="0"/>
                <a:ea typeface="Aptos" panose="020B0004020202020204" pitchFamily="34" charset="0"/>
                <a:cs typeface="Arial" panose="020B0604020202020204" pitchFamily="34" charset="0"/>
              </a:rPr>
              <a:t>When</a:t>
            </a:r>
            <a:r>
              <a:rPr lang="da-DK" sz="3300" dirty="0">
                <a:latin typeface="Work Sans" pitchFamily="2" charset="0"/>
                <a:ea typeface="Aptos" panose="020B0004020202020204" pitchFamily="34" charset="0"/>
                <a:cs typeface="Arial" panose="020B0604020202020204" pitchFamily="34" charset="0"/>
              </a:rPr>
              <a:t> </a:t>
            </a:r>
            <a:r>
              <a:rPr lang="da-DK" sz="3300" dirty="0" err="1">
                <a:latin typeface="Work Sans" pitchFamily="2" charset="0"/>
                <a:ea typeface="Aptos" panose="020B0004020202020204" pitchFamily="34" charset="0"/>
                <a:cs typeface="Arial" panose="020B0604020202020204" pitchFamily="34" charset="0"/>
              </a:rPr>
              <a:t>doing</a:t>
            </a:r>
            <a:r>
              <a:rPr lang="da-DK" sz="3300" dirty="0">
                <a:latin typeface="Work Sans" pitchFamily="2" charset="0"/>
                <a:ea typeface="Aptos" panose="020B0004020202020204" pitchFamily="34" charset="0"/>
                <a:cs typeface="Arial" panose="020B0604020202020204" pitchFamily="34" charset="0"/>
              </a:rPr>
              <a:t> research with a </a:t>
            </a:r>
            <a:r>
              <a:rPr lang="da-DK" sz="3300" dirty="0" err="1">
                <a:latin typeface="Work Sans" pitchFamily="2" charset="0"/>
                <a:ea typeface="Aptos" panose="020B0004020202020204" pitchFamily="34" charset="0"/>
                <a:cs typeface="Arial" panose="020B0604020202020204" pitchFamily="34" charset="0"/>
              </a:rPr>
              <a:t>decolonial</a:t>
            </a:r>
            <a:r>
              <a:rPr lang="da-DK" sz="3300" dirty="0">
                <a:latin typeface="Work Sans" pitchFamily="2" charset="0"/>
                <a:ea typeface="Aptos" panose="020B0004020202020204" pitchFamily="34" charset="0"/>
                <a:cs typeface="Arial" panose="020B0604020202020204" pitchFamily="34" charset="0"/>
              </a:rPr>
              <a:t> point of </a:t>
            </a:r>
            <a:r>
              <a:rPr lang="da-DK" sz="3300" dirty="0" err="1">
                <a:latin typeface="Work Sans" pitchFamily="2" charset="0"/>
                <a:ea typeface="Aptos" panose="020B0004020202020204" pitchFamily="34" charset="0"/>
                <a:cs typeface="Arial" panose="020B0604020202020204" pitchFamily="34" charset="0"/>
              </a:rPr>
              <a:t>departure</a:t>
            </a:r>
            <a:r>
              <a:rPr lang="da-DK" sz="3300" dirty="0">
                <a:latin typeface="Work Sans" pitchFamily="2" charset="0"/>
                <a:ea typeface="Aptos" panose="020B0004020202020204" pitchFamily="34" charset="0"/>
                <a:cs typeface="Arial" panose="020B0604020202020204" pitchFamily="34" charset="0"/>
              </a:rPr>
              <a:t>, it </a:t>
            </a:r>
            <a:r>
              <a:rPr lang="da-DK" sz="3300" dirty="0" err="1">
                <a:latin typeface="Work Sans" pitchFamily="2" charset="0"/>
                <a:ea typeface="Aptos" panose="020B0004020202020204" pitchFamily="34" charset="0"/>
                <a:cs typeface="Arial" panose="020B0604020202020204" pitchFamily="34" charset="0"/>
              </a:rPr>
              <a:t>affects</a:t>
            </a:r>
            <a:r>
              <a:rPr lang="da-DK" sz="3300" dirty="0">
                <a:latin typeface="Work Sans" pitchFamily="2" charset="0"/>
                <a:ea typeface="Aptos" panose="020B0004020202020204" pitchFamily="34" charset="0"/>
                <a:cs typeface="Arial" panose="020B0604020202020204" pitchFamily="34" charset="0"/>
              </a:rPr>
              <a:t> all dimensions of data generation and no </a:t>
            </a:r>
            <a:r>
              <a:rPr lang="da-DK" sz="3300" dirty="0" err="1">
                <a:latin typeface="Work Sans" pitchFamily="2" charset="0"/>
                <a:ea typeface="Aptos" panose="020B0004020202020204" pitchFamily="34" charset="0"/>
                <a:cs typeface="Arial" panose="020B0604020202020204" pitchFamily="34" charset="0"/>
              </a:rPr>
              <a:t>methods</a:t>
            </a:r>
            <a:r>
              <a:rPr lang="da-DK" sz="3300" dirty="0">
                <a:latin typeface="Work Sans" pitchFamily="2" charset="0"/>
                <a:ea typeface="Aptos" panose="020B0004020202020204" pitchFamily="34" charset="0"/>
                <a:cs typeface="Arial" panose="020B0604020202020204" pitchFamily="34" charset="0"/>
              </a:rPr>
              <a:t> </a:t>
            </a:r>
            <a:r>
              <a:rPr lang="da-DK" sz="3300" dirty="0" err="1">
                <a:latin typeface="Work Sans" pitchFamily="2" charset="0"/>
                <a:ea typeface="Aptos" panose="020B0004020202020204" pitchFamily="34" charset="0"/>
                <a:cs typeface="Arial" panose="020B0604020202020204" pitchFamily="34" charset="0"/>
              </a:rPr>
              <a:t>can</a:t>
            </a:r>
            <a:r>
              <a:rPr lang="da-DK" sz="3300" dirty="0">
                <a:latin typeface="Work Sans" pitchFamily="2" charset="0"/>
                <a:ea typeface="Aptos" panose="020B0004020202020204" pitchFamily="34" charset="0"/>
                <a:cs typeface="Arial" panose="020B0604020202020204" pitchFamily="34" charset="0"/>
              </a:rPr>
              <a:t> </a:t>
            </a:r>
            <a:r>
              <a:rPr lang="da-DK" sz="3300" dirty="0" err="1">
                <a:latin typeface="Work Sans" pitchFamily="2" charset="0"/>
                <a:ea typeface="Aptos" panose="020B0004020202020204" pitchFamily="34" charset="0"/>
                <a:cs typeface="Arial" panose="020B0604020202020204" pitchFamily="34" charset="0"/>
              </a:rPr>
              <a:t>be</a:t>
            </a:r>
            <a:r>
              <a:rPr lang="da-DK" sz="3300" dirty="0">
                <a:latin typeface="Work Sans" pitchFamily="2" charset="0"/>
                <a:ea typeface="Aptos" panose="020B0004020202020204" pitchFamily="34" charset="0"/>
                <a:cs typeface="Arial" panose="020B0604020202020204" pitchFamily="34" charset="0"/>
              </a:rPr>
              <a:t> </a:t>
            </a:r>
            <a:r>
              <a:rPr lang="da-DK" sz="3300" dirty="0" err="1">
                <a:latin typeface="Work Sans" pitchFamily="2" charset="0"/>
                <a:ea typeface="Aptos" panose="020B0004020202020204" pitchFamily="34" charset="0"/>
                <a:cs typeface="Arial" panose="020B0604020202020204" pitchFamily="34" charset="0"/>
              </a:rPr>
              <a:t>left</a:t>
            </a:r>
            <a:r>
              <a:rPr lang="da-DK" sz="3300" dirty="0">
                <a:latin typeface="Work Sans" pitchFamily="2" charset="0"/>
                <a:ea typeface="Aptos" panose="020B0004020202020204" pitchFamily="34" charset="0"/>
                <a:cs typeface="Arial" panose="020B0604020202020204" pitchFamily="34" charset="0"/>
              </a:rPr>
              <a:t> </a:t>
            </a:r>
            <a:r>
              <a:rPr lang="da-DK" sz="3300" dirty="0" err="1">
                <a:latin typeface="Work Sans" pitchFamily="2" charset="0"/>
                <a:ea typeface="Aptos" panose="020B0004020202020204" pitchFamily="34" charset="0"/>
                <a:cs typeface="Arial" panose="020B0604020202020204" pitchFamily="34" charset="0"/>
              </a:rPr>
              <a:t>untouched</a:t>
            </a:r>
            <a:endParaRPr lang="da-DK" sz="3300" dirty="0">
              <a:latin typeface="Work Sans" pitchFamily="2" charset="0"/>
              <a:ea typeface="Aptos" panose="020B0004020202020204" pitchFamily="34" charset="0"/>
              <a:cs typeface="Arial" panose="020B0604020202020204" pitchFamily="34" charset="0"/>
            </a:endParaRPr>
          </a:p>
          <a:p>
            <a:pPr marL="0" indent="0">
              <a:lnSpc>
                <a:spcPct val="107000"/>
              </a:lnSpc>
              <a:buNone/>
            </a:pPr>
            <a:r>
              <a:rPr lang="en-US" sz="2600" i="1" dirty="0">
                <a:latin typeface="Work Sans" pitchFamily="2" charset="0"/>
              </a:rPr>
              <a:t>“Importantly, we argue that decoloniality praxis has been relegated to the margins of qualitative and participatory methods. As such, experimental and quantitative designs seem to have eschewed the requirements of positionality and critical reflexivity. We resist this essentializing of methodology that positions quantitative paradigms as impermeable to reflexivity and decoloniality.” (Singh et al, 2018, p. 386)</a:t>
            </a:r>
            <a:endParaRPr lang="da-DK" sz="4500" i="1" dirty="0">
              <a:latin typeface="Work Sans" pitchFamily="2" charset="0"/>
              <a:ea typeface="Aptos" panose="020B0004020202020204" pitchFamily="34" charset="0"/>
              <a:cs typeface="Arial" panose="020B0604020202020204" pitchFamily="34" charset="0"/>
            </a:endParaRPr>
          </a:p>
          <a:p>
            <a:pPr marL="0" indent="0">
              <a:buNone/>
            </a:pPr>
            <a:endParaRPr lang="da-DK" sz="2300" dirty="0">
              <a:solidFill>
                <a:srgbClr val="004286"/>
              </a:solidFill>
              <a:latin typeface="Work Sans" pitchFamily="2" charset="0"/>
              <a:cs typeface="Roboto Slab Bold"/>
            </a:endParaRPr>
          </a:p>
        </p:txBody>
      </p:sp>
      <p:pic>
        <p:nvPicPr>
          <p:cNvPr id="6" name="Immagine 5" descr="EN-Funded by the EU-POS 10cm.jpg">
            <a:extLst>
              <a:ext uri="{FF2B5EF4-FFF2-40B4-BE49-F238E27FC236}">
                <a16:creationId xmlns:a16="http://schemas.microsoft.com/office/drawing/2014/main" id="{0074D242-20D3-490F-81FD-D85765F9B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E2FF49AB-633E-499A-9BCE-ED09DF424F40}"/>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379F1F84-D722-E6E6-A37F-05C391B59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201A49A6-BF22-1708-315E-C7C2390D8456}"/>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5FC72724-7E74-EF53-E125-DF7C8BB2F4ED}"/>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24D434C0-DE09-9667-A0E1-68B84019678A}"/>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765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06D6-48EE-47CA-0557-D2E0D0AA96A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5BD1AC0-94F1-01B7-D324-6DBD2882AEFA}"/>
              </a:ext>
            </a:extLst>
          </p:cNvPr>
          <p:cNvSpPr>
            <a:spLocks noGrp="1"/>
          </p:cNvSpPr>
          <p:nvPr>
            <p:ph type="title"/>
          </p:nvPr>
        </p:nvSpPr>
        <p:spPr>
          <a:xfrm>
            <a:off x="838200" y="1020194"/>
            <a:ext cx="10515600" cy="746682"/>
          </a:xfrm>
        </p:spPr>
        <p:txBody>
          <a:bodyPr>
            <a:normAutofit fontScale="90000"/>
          </a:bodyPr>
          <a:lstStyle/>
          <a:p>
            <a:pPr algn="ctr"/>
            <a:r>
              <a:rPr lang="da-DK" sz="4800" b="1" dirty="0">
                <a:solidFill>
                  <a:srgbClr val="CD0057"/>
                </a:solidFill>
                <a:latin typeface="Work Sans" pitchFamily="2" charset="-18"/>
                <a:cs typeface="Sacramento"/>
              </a:rPr>
              <a:t>Background</a:t>
            </a:r>
            <a:endParaRPr lang="sl-SI" sz="4800" b="1" dirty="0">
              <a:solidFill>
                <a:srgbClr val="CD0057"/>
              </a:solidFill>
              <a:latin typeface="Work Sans" pitchFamily="2" charset="-18"/>
              <a:cs typeface="Sacramento"/>
            </a:endParaRPr>
          </a:p>
        </p:txBody>
      </p:sp>
      <p:sp>
        <p:nvSpPr>
          <p:cNvPr id="3" name="Označba mesta vsebine 2">
            <a:extLst>
              <a:ext uri="{FF2B5EF4-FFF2-40B4-BE49-F238E27FC236}">
                <a16:creationId xmlns:a16="http://schemas.microsoft.com/office/drawing/2014/main" id="{A0081621-B1CE-7456-DA43-D162D6C97AE2}"/>
              </a:ext>
            </a:extLst>
          </p:cNvPr>
          <p:cNvSpPr>
            <a:spLocks noGrp="1"/>
          </p:cNvSpPr>
          <p:nvPr>
            <p:ph idx="1"/>
          </p:nvPr>
        </p:nvSpPr>
        <p:spPr>
          <a:xfrm>
            <a:off x="499533" y="1742648"/>
            <a:ext cx="11116732" cy="4155298"/>
          </a:xfrm>
        </p:spPr>
        <p:txBody>
          <a:bodyPr vert="horz" lIns="91440" tIns="45720" rIns="91440" bIns="45720" rtlCol="0" anchor="t">
            <a:normAutofit fontScale="62500" lnSpcReduction="20000"/>
          </a:bodyPr>
          <a:lstStyle/>
          <a:p>
            <a:pPr marL="0" indent="0">
              <a:lnSpc>
                <a:spcPct val="107000"/>
              </a:lnSpc>
              <a:buNone/>
            </a:pPr>
            <a:r>
              <a:rPr lang="da-DK" sz="4500" dirty="0">
                <a:solidFill>
                  <a:srgbClr val="004286"/>
                </a:solidFill>
                <a:latin typeface="Work Sans" pitchFamily="2" charset="0"/>
                <a:cs typeface="Roboto Slab Bold"/>
              </a:rPr>
              <a:t>How to </a:t>
            </a:r>
            <a:r>
              <a:rPr lang="da-DK" sz="4500" dirty="0" err="1">
                <a:solidFill>
                  <a:srgbClr val="004286"/>
                </a:solidFill>
                <a:latin typeface="Work Sans" pitchFamily="2" charset="0"/>
                <a:cs typeface="Roboto Slab Bold"/>
              </a:rPr>
              <a:t>decelonize</a:t>
            </a:r>
            <a:r>
              <a:rPr lang="da-DK" sz="4500" dirty="0">
                <a:solidFill>
                  <a:srgbClr val="004286"/>
                </a:solidFill>
                <a:latin typeface="Work Sans" pitchFamily="2" charset="0"/>
                <a:cs typeface="Roboto Slab Bold"/>
              </a:rPr>
              <a:t> survey </a:t>
            </a:r>
            <a:r>
              <a:rPr lang="da-DK" sz="4500" dirty="0" err="1">
                <a:solidFill>
                  <a:srgbClr val="004286"/>
                </a:solidFill>
                <a:latin typeface="Work Sans" pitchFamily="2" charset="0"/>
                <a:cs typeface="Roboto Slab Bold"/>
              </a:rPr>
              <a:t>methodologies</a:t>
            </a:r>
            <a:r>
              <a:rPr lang="da-DK" sz="4500" dirty="0">
                <a:solidFill>
                  <a:srgbClr val="004286"/>
                </a:solidFill>
                <a:latin typeface="Work Sans" pitchFamily="2" charset="0"/>
                <a:cs typeface="Roboto Slab Bold"/>
              </a:rPr>
              <a:t>?</a:t>
            </a:r>
          </a:p>
          <a:p>
            <a:pPr marL="0" indent="0">
              <a:lnSpc>
                <a:spcPct val="107000"/>
              </a:lnSpc>
              <a:buNone/>
            </a:pPr>
            <a:endParaRPr lang="da-DK" sz="1800" dirty="0">
              <a:latin typeface="Work Sans" pitchFamily="2" charset="0"/>
              <a:ea typeface="Aptos" panose="020B0004020202020204" pitchFamily="34" charset="0"/>
              <a:cs typeface="Arial" panose="020B0604020202020204" pitchFamily="34" charset="0"/>
            </a:endParaRPr>
          </a:p>
          <a:p>
            <a:pPr>
              <a:lnSpc>
                <a:spcPct val="107000"/>
              </a:lnSpc>
            </a:pPr>
            <a:r>
              <a:rPr lang="da-DK" sz="3200" dirty="0" err="1">
                <a:latin typeface="Work Sans" pitchFamily="2" charset="0"/>
                <a:ea typeface="Aptos" panose="020B0004020202020204" pitchFamily="34" charset="0"/>
                <a:cs typeface="Arial" panose="020B0604020202020204" pitchFamily="34" charset="0"/>
              </a:rPr>
              <a:t>Decolonicing</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survey</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methodologies</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implies</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acknowledging</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vast</a:t>
            </a:r>
            <a:r>
              <a:rPr lang="da-DK" sz="3200" dirty="0">
                <a:latin typeface="Work Sans" pitchFamily="2" charset="0"/>
                <a:ea typeface="Aptos" panose="020B0004020202020204" pitchFamily="34" charset="0"/>
                <a:cs typeface="Arial" panose="020B0604020202020204" pitchFamily="34" charset="0"/>
              </a:rPr>
              <a:t> differences </a:t>
            </a:r>
            <a:r>
              <a:rPr lang="da-DK" sz="3200" dirty="0" err="1">
                <a:latin typeface="Work Sans" pitchFamily="2" charset="0"/>
                <a:ea typeface="Aptos" panose="020B0004020202020204" pitchFamily="34" charset="0"/>
                <a:cs typeface="Arial" panose="020B0604020202020204" pitchFamily="34" charset="0"/>
              </a:rPr>
              <a:t>among</a:t>
            </a:r>
            <a:r>
              <a:rPr lang="da-DK" sz="3200" dirty="0">
                <a:latin typeface="Work Sans" pitchFamily="2" charset="0"/>
                <a:ea typeface="Aptos" panose="020B0004020202020204" pitchFamily="34" charset="0"/>
                <a:cs typeface="Arial" panose="020B0604020202020204" pitchFamily="34" charset="0"/>
              </a:rPr>
              <a:t> research participants</a:t>
            </a:r>
          </a:p>
          <a:p>
            <a:pPr marL="0" indent="0">
              <a:lnSpc>
                <a:spcPct val="107000"/>
              </a:lnSpc>
              <a:buNone/>
            </a:pPr>
            <a:r>
              <a:rPr lang="da-DK" sz="2900" i="1" dirty="0">
                <a:latin typeface="Work Sans" pitchFamily="2" charset="0"/>
                <a:ea typeface="Aptos" panose="020B0004020202020204" pitchFamily="34" charset="0"/>
                <a:cs typeface="Arial" panose="020B0604020202020204" pitchFamily="34" charset="0"/>
              </a:rPr>
              <a:t>”</a:t>
            </a:r>
            <a:r>
              <a:rPr lang="en-US" sz="2900" i="1" dirty="0">
                <a:latin typeface="Work Sans" pitchFamily="2" charset="0"/>
              </a:rPr>
              <a:t> Decolonizing sociology thus requires that researchers recognize this heterogeneity and create mechanisms for uniquely marginalized individuals, particularly those outside the academy, to have their literal voices heard (rather than abstract representations of these voices) in the everyday practices of research collection, analysis and dissemination.” (Fahlberg 2023, p. 100)</a:t>
            </a:r>
          </a:p>
          <a:p>
            <a:pPr marL="0" indent="0">
              <a:lnSpc>
                <a:spcPct val="107000"/>
              </a:lnSpc>
              <a:buNone/>
            </a:pPr>
            <a:endParaRPr lang="da-DK" sz="2900" i="1" dirty="0">
              <a:latin typeface="Work Sans" pitchFamily="2" charset="0"/>
              <a:ea typeface="Aptos" panose="020B0004020202020204" pitchFamily="34" charset="0"/>
              <a:cs typeface="Arial" panose="020B0604020202020204" pitchFamily="34" charset="0"/>
            </a:endParaRPr>
          </a:p>
          <a:p>
            <a:pPr>
              <a:lnSpc>
                <a:spcPct val="107000"/>
              </a:lnSpc>
            </a:pPr>
            <a:r>
              <a:rPr lang="da-DK" sz="3200" dirty="0" err="1">
                <a:latin typeface="Work Sans" pitchFamily="2" charset="0"/>
                <a:ea typeface="Aptos" panose="020B0004020202020204" pitchFamily="34" charset="0"/>
                <a:cs typeface="Arial" panose="020B0604020202020204" pitchFamily="34" charset="0"/>
              </a:rPr>
              <a:t>Decolonizing</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survey</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methodologies</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requires</a:t>
            </a:r>
            <a:r>
              <a:rPr lang="da-DK" sz="3200" dirty="0">
                <a:latin typeface="Work Sans" pitchFamily="2" charset="0"/>
                <a:ea typeface="Aptos" panose="020B0004020202020204" pitchFamily="34" charset="0"/>
                <a:cs typeface="Arial" panose="020B0604020202020204" pitchFamily="34" charset="0"/>
              </a:rPr>
              <a:t> on-</a:t>
            </a:r>
            <a:r>
              <a:rPr lang="da-DK" sz="3200" dirty="0" err="1">
                <a:latin typeface="Work Sans" pitchFamily="2" charset="0"/>
                <a:ea typeface="Aptos" panose="020B0004020202020204" pitchFamily="34" charset="0"/>
                <a:cs typeface="Arial" panose="020B0604020202020204" pitchFamily="34" charset="0"/>
              </a:rPr>
              <a:t>going</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comprehensive</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collaborative</a:t>
            </a:r>
            <a:r>
              <a:rPr lang="da-DK" sz="3200" dirty="0">
                <a:latin typeface="Work Sans" pitchFamily="2" charset="0"/>
                <a:ea typeface="Aptos" panose="020B0004020202020204" pitchFamily="34" charset="0"/>
                <a:cs typeface="Arial" panose="020B0604020202020204" pitchFamily="34" charset="0"/>
              </a:rPr>
              <a:t> (</a:t>
            </a:r>
            <a:r>
              <a:rPr lang="da-DK" sz="3200" dirty="0" err="1">
                <a:latin typeface="Work Sans" pitchFamily="2" charset="0"/>
                <a:ea typeface="Aptos" panose="020B0004020202020204" pitchFamily="34" charset="0"/>
                <a:cs typeface="Arial" panose="020B0604020202020204" pitchFamily="34" charset="0"/>
              </a:rPr>
              <a:t>meta</a:t>
            </a:r>
            <a:r>
              <a:rPr lang="da-DK" sz="3200" dirty="0">
                <a:latin typeface="Work Sans" pitchFamily="2" charset="0"/>
                <a:ea typeface="Aptos" panose="020B0004020202020204" pitchFamily="34" charset="0"/>
                <a:cs typeface="Arial" panose="020B0604020202020204" pitchFamily="34" charset="0"/>
              </a:rPr>
              <a:t>)</a:t>
            </a:r>
            <a:r>
              <a:rPr lang="da-DK" sz="3200" dirty="0" err="1">
                <a:latin typeface="Work Sans" pitchFamily="2" charset="0"/>
                <a:ea typeface="Aptos" panose="020B0004020202020204" pitchFamily="34" charset="0"/>
                <a:cs typeface="Arial" panose="020B0604020202020204" pitchFamily="34" charset="0"/>
              </a:rPr>
              <a:t>reflectivity</a:t>
            </a:r>
            <a:endParaRPr lang="da-DK" sz="3200" dirty="0">
              <a:latin typeface="Work Sans" pitchFamily="2" charset="0"/>
              <a:ea typeface="Aptos" panose="020B0004020202020204" pitchFamily="34" charset="0"/>
              <a:cs typeface="Arial" panose="020B0604020202020204" pitchFamily="34" charset="0"/>
            </a:endParaRPr>
          </a:p>
          <a:p>
            <a:pPr marL="0" indent="0">
              <a:lnSpc>
                <a:spcPct val="107000"/>
              </a:lnSpc>
              <a:buNone/>
            </a:pPr>
            <a:r>
              <a:rPr lang="en-US" sz="2900" i="1" dirty="0">
                <a:latin typeface="Work Sans" pitchFamily="2" charset="0"/>
              </a:rPr>
              <a:t>“…we encourage data collectors to engage in critical thought about decolonizing with regard to research generation, design, analysis, and interpretation.” </a:t>
            </a:r>
            <a:r>
              <a:rPr lang="da-DK" sz="2900" i="1" dirty="0">
                <a:latin typeface="Work Sans" pitchFamily="2" charset="0"/>
              </a:rPr>
              <a:t>(Singh et al, 2018, p. 388)</a:t>
            </a:r>
          </a:p>
          <a:p>
            <a:pPr marL="0" indent="0">
              <a:lnSpc>
                <a:spcPct val="107000"/>
              </a:lnSpc>
              <a:buNone/>
            </a:pPr>
            <a:endParaRPr lang="da-DK" sz="2600" i="1" dirty="0">
              <a:latin typeface="Work Sans" pitchFamily="2" charset="0"/>
            </a:endParaRPr>
          </a:p>
          <a:p>
            <a:pPr marL="0" indent="0">
              <a:lnSpc>
                <a:spcPct val="107000"/>
              </a:lnSpc>
              <a:buNone/>
            </a:pPr>
            <a:endParaRPr lang="da-DK" sz="2600" i="1" dirty="0">
              <a:latin typeface="Work Sans" pitchFamily="2" charset="0"/>
            </a:endParaRPr>
          </a:p>
          <a:p>
            <a:pPr marL="0" indent="0">
              <a:lnSpc>
                <a:spcPct val="107000"/>
              </a:lnSpc>
              <a:buNone/>
            </a:pPr>
            <a:endParaRPr lang="da-DK" sz="2200" dirty="0">
              <a:latin typeface="Work Sans" pitchFamily="2" charset="0"/>
              <a:ea typeface="Aptos" panose="020B0004020202020204" pitchFamily="34" charset="0"/>
              <a:cs typeface="Arial" panose="020B0604020202020204" pitchFamily="34" charset="0"/>
            </a:endParaRPr>
          </a:p>
          <a:p>
            <a:pPr>
              <a:lnSpc>
                <a:spcPct val="107000"/>
              </a:lnSpc>
            </a:pPr>
            <a:endParaRPr lang="da-DK" sz="1800" dirty="0">
              <a:latin typeface="Work Sans" pitchFamily="2" charset="0"/>
              <a:ea typeface="Aptos" panose="020B0004020202020204" pitchFamily="34" charset="0"/>
              <a:cs typeface="Arial" panose="020B0604020202020204" pitchFamily="34" charset="0"/>
            </a:endParaRPr>
          </a:p>
          <a:p>
            <a:pPr>
              <a:lnSpc>
                <a:spcPct val="107000"/>
              </a:lnSpc>
            </a:pPr>
            <a:endParaRPr lang="da-DK" sz="1800" dirty="0">
              <a:latin typeface="Work Sans" pitchFamily="2" charset="0"/>
              <a:ea typeface="Aptos" panose="020B0004020202020204" pitchFamily="34" charset="0"/>
              <a:cs typeface="Arial" panose="020B0604020202020204" pitchFamily="34" charset="0"/>
            </a:endParaRPr>
          </a:p>
          <a:p>
            <a:pPr marL="0" indent="0">
              <a:buNone/>
            </a:pPr>
            <a:endParaRPr lang="da-DK" sz="2300" dirty="0">
              <a:solidFill>
                <a:srgbClr val="004286"/>
              </a:solidFill>
              <a:latin typeface="Work Sans" pitchFamily="2" charset="0"/>
              <a:cs typeface="Roboto Slab Bold"/>
            </a:endParaRPr>
          </a:p>
          <a:p>
            <a:pPr marL="0" indent="0">
              <a:buNone/>
            </a:pPr>
            <a:endParaRPr lang="da-DK" sz="2300" dirty="0">
              <a:solidFill>
                <a:srgbClr val="004286"/>
              </a:solidFill>
              <a:latin typeface="Work Sans" pitchFamily="2" charset="0"/>
              <a:cs typeface="Roboto Slab Bold"/>
            </a:endParaRPr>
          </a:p>
        </p:txBody>
      </p:sp>
      <p:pic>
        <p:nvPicPr>
          <p:cNvPr id="6" name="Immagine 5" descr="EN-Funded by the EU-POS 10cm.jpg">
            <a:extLst>
              <a:ext uri="{FF2B5EF4-FFF2-40B4-BE49-F238E27FC236}">
                <a16:creationId xmlns:a16="http://schemas.microsoft.com/office/drawing/2014/main" id="{A14CF311-2D4B-D464-9DAA-668842CB9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398" y="6150122"/>
            <a:ext cx="2328334" cy="488517"/>
          </a:xfrm>
          <a:prstGeom prst="rect">
            <a:avLst/>
          </a:prstGeom>
        </p:spPr>
      </p:pic>
      <p:sp>
        <p:nvSpPr>
          <p:cNvPr id="12" name="Rettangolo 11">
            <a:extLst>
              <a:ext uri="{FF2B5EF4-FFF2-40B4-BE49-F238E27FC236}">
                <a16:creationId xmlns:a16="http://schemas.microsoft.com/office/drawing/2014/main" id="{6AED11DE-68A0-0017-411A-CEB1CCF262BC}"/>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FB3AE24C-F4E4-98FC-91A9-A918D115A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cxnSp>
        <p:nvCxnSpPr>
          <p:cNvPr id="14" name="Connettore 1 13">
            <a:extLst>
              <a:ext uri="{FF2B5EF4-FFF2-40B4-BE49-F238E27FC236}">
                <a16:creationId xmlns:a16="http://schemas.microsoft.com/office/drawing/2014/main" id="{122478D3-6176-5F0C-2EDB-F2B13F6AC9DD}"/>
              </a:ext>
            </a:extLst>
          </p:cNvPr>
          <p:cNvCxnSpPr/>
          <p:nvPr/>
        </p:nvCxnSpPr>
        <p:spPr>
          <a:xfrm>
            <a:off x="524933" y="6045200"/>
            <a:ext cx="11125200" cy="0"/>
          </a:xfrm>
          <a:prstGeom prst="line">
            <a:avLst/>
          </a:prstGeom>
          <a:ln>
            <a:solidFill>
              <a:srgbClr val="004286"/>
            </a:solidFill>
          </a:ln>
        </p:spPr>
        <p:style>
          <a:lnRef idx="2">
            <a:schemeClr val="accent1"/>
          </a:lnRef>
          <a:fillRef idx="0">
            <a:schemeClr val="accent1"/>
          </a:fillRef>
          <a:effectRef idx="1">
            <a:schemeClr val="accent1"/>
          </a:effectRef>
          <a:fontRef idx="minor">
            <a:schemeClr val="tx1"/>
          </a:fontRef>
        </p:style>
      </p:cxnSp>
      <p:sp>
        <p:nvSpPr>
          <p:cNvPr id="15" name="Ovale 14">
            <a:extLst>
              <a:ext uri="{FF2B5EF4-FFF2-40B4-BE49-F238E27FC236}">
                <a16:creationId xmlns:a16="http://schemas.microsoft.com/office/drawing/2014/main" id="{CF615C23-E3D3-AD4D-B981-4514A9AD77FC}"/>
              </a:ext>
            </a:extLst>
          </p:cNvPr>
          <p:cNvSpPr/>
          <p:nvPr/>
        </p:nvSpPr>
        <p:spPr>
          <a:xfrm>
            <a:off x="499533" y="6002867"/>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a:extLst>
              <a:ext uri="{FF2B5EF4-FFF2-40B4-BE49-F238E27FC236}">
                <a16:creationId xmlns:a16="http://schemas.microsoft.com/office/drawing/2014/main" id="{455C64FC-895E-F983-1D89-266F74573DA8}"/>
              </a:ext>
            </a:extLst>
          </p:cNvPr>
          <p:cNvSpPr/>
          <p:nvPr/>
        </p:nvSpPr>
        <p:spPr>
          <a:xfrm>
            <a:off x="11616265" y="6011334"/>
            <a:ext cx="71966" cy="71966"/>
          </a:xfrm>
          <a:prstGeom prst="ellipse">
            <a:avLst/>
          </a:prstGeom>
          <a:solidFill>
            <a:srgbClr val="0042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78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345AF-DB3D-4C93-35D2-91A903240DC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240282D-F659-B96B-2837-41395D76992B}"/>
              </a:ext>
            </a:extLst>
          </p:cNvPr>
          <p:cNvSpPr>
            <a:spLocks noGrp="1"/>
          </p:cNvSpPr>
          <p:nvPr>
            <p:ph type="title"/>
          </p:nvPr>
        </p:nvSpPr>
        <p:spPr>
          <a:xfrm>
            <a:off x="928635" y="1986690"/>
            <a:ext cx="10515600" cy="2884620"/>
          </a:xfrm>
        </p:spPr>
        <p:txBody>
          <a:bodyPr>
            <a:normAutofit/>
          </a:bodyPr>
          <a:lstStyle/>
          <a:p>
            <a:pPr algn="ctr"/>
            <a:r>
              <a:rPr lang="da-DK" sz="8800" b="1" dirty="0">
                <a:solidFill>
                  <a:srgbClr val="CD0057"/>
                </a:solidFill>
                <a:latin typeface="Work Sans" pitchFamily="2" charset="-18"/>
                <a:cs typeface="Sacramento"/>
              </a:rPr>
              <a:t>Overview of </a:t>
            </a:r>
            <a:br>
              <a:rPr lang="da-DK" sz="8800" b="1" dirty="0">
                <a:solidFill>
                  <a:srgbClr val="CD0057"/>
                </a:solidFill>
                <a:latin typeface="Work Sans" pitchFamily="2" charset="-18"/>
                <a:cs typeface="Sacramento"/>
              </a:rPr>
            </a:br>
            <a:r>
              <a:rPr lang="da-DK" sz="8800" b="1" dirty="0">
                <a:solidFill>
                  <a:srgbClr val="CD0057"/>
                </a:solidFill>
                <a:latin typeface="Work Sans" pitchFamily="2" charset="-18"/>
                <a:cs typeface="Sacramento"/>
              </a:rPr>
              <a:t>the </a:t>
            </a:r>
            <a:r>
              <a:rPr lang="da-DK" sz="8800" b="1" dirty="0" err="1">
                <a:solidFill>
                  <a:srgbClr val="CD0057"/>
                </a:solidFill>
                <a:latin typeface="Work Sans" pitchFamily="2" charset="-18"/>
                <a:cs typeface="Sacramento"/>
              </a:rPr>
              <a:t>process</a:t>
            </a:r>
            <a:endParaRPr lang="sl-SI" sz="8800" b="1" dirty="0">
              <a:solidFill>
                <a:srgbClr val="CD0057"/>
              </a:solidFill>
              <a:latin typeface="Work Sans" pitchFamily="2" charset="-18"/>
              <a:cs typeface="Sacramento"/>
            </a:endParaRPr>
          </a:p>
        </p:txBody>
      </p:sp>
    </p:spTree>
    <p:extLst>
      <p:ext uri="{BB962C8B-B14F-4D97-AF65-F5344CB8AC3E}">
        <p14:creationId xmlns:p14="http://schemas.microsoft.com/office/powerpoint/2010/main" val="114082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4540-E2D2-E8F4-FC39-F878CF48ACB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8AE6150-E7EA-D476-C9DA-EA4F7D573DB6}"/>
              </a:ext>
            </a:extLst>
          </p:cNvPr>
          <p:cNvSpPr>
            <a:spLocks noGrp="1"/>
          </p:cNvSpPr>
          <p:nvPr>
            <p:ph type="title"/>
          </p:nvPr>
        </p:nvSpPr>
        <p:spPr>
          <a:xfrm>
            <a:off x="822021" y="869324"/>
            <a:ext cx="10515600" cy="746682"/>
          </a:xfrm>
        </p:spPr>
        <p:txBody>
          <a:bodyPr>
            <a:normAutofit fontScale="90000"/>
          </a:bodyPr>
          <a:lstStyle/>
          <a:p>
            <a:pPr algn="ctr"/>
            <a:r>
              <a:rPr lang="en-US" sz="4800" b="1" noProof="0" dirty="0">
                <a:solidFill>
                  <a:srgbClr val="CD0057"/>
                </a:solidFill>
                <a:latin typeface="Work Sans" pitchFamily="2" charset="-18"/>
                <a:cs typeface="Sacramento"/>
              </a:rPr>
              <a:t>Overview of process</a:t>
            </a:r>
          </a:p>
        </p:txBody>
      </p:sp>
      <p:sp>
        <p:nvSpPr>
          <p:cNvPr id="12" name="Rettangolo 11">
            <a:extLst>
              <a:ext uri="{FF2B5EF4-FFF2-40B4-BE49-F238E27FC236}">
                <a16:creationId xmlns:a16="http://schemas.microsoft.com/office/drawing/2014/main" id="{8DD3B869-FE65-5370-D416-DF502A95BA08}"/>
              </a:ext>
            </a:extLst>
          </p:cNvPr>
          <p:cNvSpPr/>
          <p:nvPr/>
        </p:nvSpPr>
        <p:spPr>
          <a:xfrm>
            <a:off x="4660900" y="1"/>
            <a:ext cx="2781300" cy="863600"/>
          </a:xfrm>
          <a:prstGeom prst="rect">
            <a:avLst/>
          </a:prstGeom>
          <a:solidFill>
            <a:srgbClr val="CD0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descr="beli logotip.eps">
            <a:extLst>
              <a:ext uri="{FF2B5EF4-FFF2-40B4-BE49-F238E27FC236}">
                <a16:creationId xmlns:a16="http://schemas.microsoft.com/office/drawing/2014/main" id="{A21E02DB-CC68-E0F8-4768-1E91F08B6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926" y="341834"/>
            <a:ext cx="2419790" cy="336527"/>
          </a:xfrm>
          <a:prstGeom prst="rect">
            <a:avLst/>
          </a:prstGeom>
        </p:spPr>
      </p:pic>
      <p:pic>
        <p:nvPicPr>
          <p:cNvPr id="10" name="Picture 9">
            <a:extLst>
              <a:ext uri="{FF2B5EF4-FFF2-40B4-BE49-F238E27FC236}">
                <a16:creationId xmlns:a16="http://schemas.microsoft.com/office/drawing/2014/main" id="{188AEFFF-3A2E-76FE-9EBC-45DAA6E30C88}"/>
              </a:ext>
            </a:extLst>
          </p:cNvPr>
          <p:cNvPicPr>
            <a:picLocks noChangeAspect="1"/>
          </p:cNvPicPr>
          <p:nvPr/>
        </p:nvPicPr>
        <p:blipFill>
          <a:blip r:embed="rId4"/>
          <a:stretch>
            <a:fillRect/>
          </a:stretch>
        </p:blipFill>
        <p:spPr>
          <a:xfrm>
            <a:off x="12261470" y="137172"/>
            <a:ext cx="12412645" cy="5810422"/>
          </a:xfrm>
          <a:prstGeom prst="rect">
            <a:avLst/>
          </a:prstGeom>
        </p:spPr>
      </p:pic>
      <p:sp>
        <p:nvSpPr>
          <p:cNvPr id="46" name="Oval 45">
            <a:extLst>
              <a:ext uri="{FF2B5EF4-FFF2-40B4-BE49-F238E27FC236}">
                <a16:creationId xmlns:a16="http://schemas.microsoft.com/office/drawing/2014/main" id="{19FD2E4D-8044-BED8-157B-A0286F75EDEE}"/>
              </a:ext>
            </a:extLst>
          </p:cNvPr>
          <p:cNvSpPr/>
          <p:nvPr/>
        </p:nvSpPr>
        <p:spPr>
          <a:xfrm>
            <a:off x="4473050" y="2700453"/>
            <a:ext cx="914400" cy="9144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Oval 46">
            <a:extLst>
              <a:ext uri="{FF2B5EF4-FFF2-40B4-BE49-F238E27FC236}">
                <a16:creationId xmlns:a16="http://schemas.microsoft.com/office/drawing/2014/main" id="{4C63B86F-39ED-CFD5-92A1-36C934CC5FE8}"/>
              </a:ext>
            </a:extLst>
          </p:cNvPr>
          <p:cNvSpPr/>
          <p:nvPr/>
        </p:nvSpPr>
        <p:spPr>
          <a:xfrm>
            <a:off x="6758797" y="2693202"/>
            <a:ext cx="914400" cy="9144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Oval 47">
            <a:extLst>
              <a:ext uri="{FF2B5EF4-FFF2-40B4-BE49-F238E27FC236}">
                <a16:creationId xmlns:a16="http://schemas.microsoft.com/office/drawing/2014/main" id="{729C29DD-3F6E-421F-3D0C-93C204F45EBD}"/>
              </a:ext>
            </a:extLst>
          </p:cNvPr>
          <p:cNvSpPr/>
          <p:nvPr/>
        </p:nvSpPr>
        <p:spPr>
          <a:xfrm>
            <a:off x="5592859" y="2551098"/>
            <a:ext cx="914400" cy="914400"/>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Oval 48">
            <a:extLst>
              <a:ext uri="{FF2B5EF4-FFF2-40B4-BE49-F238E27FC236}">
                <a16:creationId xmlns:a16="http://schemas.microsoft.com/office/drawing/2014/main" id="{BE6BD6F4-343E-FBD8-9E2B-C3977BBC41A4}"/>
              </a:ext>
            </a:extLst>
          </p:cNvPr>
          <p:cNvSpPr/>
          <p:nvPr/>
        </p:nvSpPr>
        <p:spPr>
          <a:xfrm>
            <a:off x="7833123" y="3286923"/>
            <a:ext cx="914400" cy="9144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Oval 49">
            <a:extLst>
              <a:ext uri="{FF2B5EF4-FFF2-40B4-BE49-F238E27FC236}">
                <a16:creationId xmlns:a16="http://schemas.microsoft.com/office/drawing/2014/main" id="{18975071-5C5A-3E26-5478-984610C52957}"/>
              </a:ext>
            </a:extLst>
          </p:cNvPr>
          <p:cNvSpPr/>
          <p:nvPr/>
        </p:nvSpPr>
        <p:spPr>
          <a:xfrm>
            <a:off x="8638967" y="4067105"/>
            <a:ext cx="914400" cy="9144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Oval 50">
            <a:extLst>
              <a:ext uri="{FF2B5EF4-FFF2-40B4-BE49-F238E27FC236}">
                <a16:creationId xmlns:a16="http://schemas.microsoft.com/office/drawing/2014/main" id="{F2C8E5E2-1675-CBA3-BA34-0EC1AD861EC0}"/>
              </a:ext>
            </a:extLst>
          </p:cNvPr>
          <p:cNvSpPr/>
          <p:nvPr/>
        </p:nvSpPr>
        <p:spPr>
          <a:xfrm>
            <a:off x="3431140" y="3289647"/>
            <a:ext cx="914400" cy="91440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Oval 51">
            <a:extLst>
              <a:ext uri="{FF2B5EF4-FFF2-40B4-BE49-F238E27FC236}">
                <a16:creationId xmlns:a16="http://schemas.microsoft.com/office/drawing/2014/main" id="{4C0EB3EC-C9DC-DE57-FD81-B20D47B44AA3}"/>
              </a:ext>
            </a:extLst>
          </p:cNvPr>
          <p:cNvSpPr/>
          <p:nvPr/>
        </p:nvSpPr>
        <p:spPr>
          <a:xfrm>
            <a:off x="2181116" y="5070460"/>
            <a:ext cx="914400" cy="914400"/>
          </a:xfrm>
          <a:prstGeom prst="ellipse">
            <a:avLst/>
          </a:prstGeom>
          <a:solidFill>
            <a:srgbClr val="2F2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Oval 52">
            <a:extLst>
              <a:ext uri="{FF2B5EF4-FFF2-40B4-BE49-F238E27FC236}">
                <a16:creationId xmlns:a16="http://schemas.microsoft.com/office/drawing/2014/main" id="{68E9A60B-8EDD-A78A-A4FB-AF808F544A71}"/>
              </a:ext>
            </a:extLst>
          </p:cNvPr>
          <p:cNvSpPr/>
          <p:nvPr/>
        </p:nvSpPr>
        <p:spPr>
          <a:xfrm>
            <a:off x="2599552" y="4025103"/>
            <a:ext cx="914400" cy="9144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Naslov 1">
            <a:extLst>
              <a:ext uri="{FF2B5EF4-FFF2-40B4-BE49-F238E27FC236}">
                <a16:creationId xmlns:a16="http://schemas.microsoft.com/office/drawing/2014/main" id="{C403A1BC-9D42-08F9-B8AC-B72237203759}"/>
              </a:ext>
            </a:extLst>
          </p:cNvPr>
          <p:cNvSpPr txBox="1">
            <a:spLocks/>
          </p:cNvSpPr>
          <p:nvPr/>
        </p:nvSpPr>
        <p:spPr>
          <a:xfrm>
            <a:off x="-108482" y="5125854"/>
            <a:ext cx="2289598"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rgbClr val="002060"/>
                </a:solidFill>
                <a:latin typeface="Work Sans" pitchFamily="2" charset="-18"/>
                <a:cs typeface="Sacramento"/>
              </a:rPr>
              <a:t>LITTERATURE REVIEW</a:t>
            </a:r>
          </a:p>
        </p:txBody>
      </p:sp>
      <p:sp>
        <p:nvSpPr>
          <p:cNvPr id="60" name="Naslov 1">
            <a:extLst>
              <a:ext uri="{FF2B5EF4-FFF2-40B4-BE49-F238E27FC236}">
                <a16:creationId xmlns:a16="http://schemas.microsoft.com/office/drawing/2014/main" id="{BD6476F9-F84B-D374-1045-C18E4292CDD1}"/>
              </a:ext>
            </a:extLst>
          </p:cNvPr>
          <p:cNvSpPr txBox="1">
            <a:spLocks/>
          </p:cNvSpPr>
          <p:nvPr/>
        </p:nvSpPr>
        <p:spPr>
          <a:xfrm>
            <a:off x="365389" y="3777623"/>
            <a:ext cx="2289598"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accent5"/>
                </a:solidFill>
                <a:latin typeface="Work Sans" pitchFamily="2" charset="-18"/>
                <a:cs typeface="Sacramento"/>
              </a:rPr>
              <a:t>SURVEY DEVELOPMENT</a:t>
            </a:r>
          </a:p>
        </p:txBody>
      </p:sp>
      <p:sp>
        <p:nvSpPr>
          <p:cNvPr id="61" name="Naslov 1">
            <a:extLst>
              <a:ext uri="{FF2B5EF4-FFF2-40B4-BE49-F238E27FC236}">
                <a16:creationId xmlns:a16="http://schemas.microsoft.com/office/drawing/2014/main" id="{F412800A-F004-B312-FAA9-4CEB17D72EFF}"/>
              </a:ext>
            </a:extLst>
          </p:cNvPr>
          <p:cNvSpPr txBox="1">
            <a:spLocks/>
          </p:cNvSpPr>
          <p:nvPr/>
        </p:nvSpPr>
        <p:spPr>
          <a:xfrm>
            <a:off x="1371590" y="2718816"/>
            <a:ext cx="2289598"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rgbClr val="92D050"/>
                </a:solidFill>
                <a:latin typeface="Work Sans" pitchFamily="2" charset="-18"/>
                <a:cs typeface="Sacramento"/>
              </a:rPr>
              <a:t>EVENTS IN SCHOOL</a:t>
            </a:r>
          </a:p>
        </p:txBody>
      </p:sp>
      <p:sp>
        <p:nvSpPr>
          <p:cNvPr id="62" name="Naslov 1">
            <a:extLst>
              <a:ext uri="{FF2B5EF4-FFF2-40B4-BE49-F238E27FC236}">
                <a16:creationId xmlns:a16="http://schemas.microsoft.com/office/drawing/2014/main" id="{1D82A623-1DD8-7F61-F152-7D87D687C048}"/>
              </a:ext>
            </a:extLst>
          </p:cNvPr>
          <p:cNvSpPr txBox="1">
            <a:spLocks/>
          </p:cNvSpPr>
          <p:nvPr/>
        </p:nvSpPr>
        <p:spPr>
          <a:xfrm>
            <a:off x="3663341" y="2230840"/>
            <a:ext cx="1199063"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accent4">
                    <a:lumMod val="60000"/>
                    <a:lumOff val="40000"/>
                  </a:schemeClr>
                </a:solidFill>
                <a:latin typeface="Work Sans" pitchFamily="2" charset="-18"/>
                <a:cs typeface="Sacramento"/>
              </a:rPr>
              <a:t>SURVEY  </a:t>
            </a:r>
          </a:p>
        </p:txBody>
      </p:sp>
      <p:sp>
        <p:nvSpPr>
          <p:cNvPr id="63" name="Naslov 1">
            <a:extLst>
              <a:ext uri="{FF2B5EF4-FFF2-40B4-BE49-F238E27FC236}">
                <a16:creationId xmlns:a16="http://schemas.microsoft.com/office/drawing/2014/main" id="{F4644621-F1BA-EFB0-E472-F3FAB53B734E}"/>
              </a:ext>
            </a:extLst>
          </p:cNvPr>
          <p:cNvSpPr txBox="1">
            <a:spLocks/>
          </p:cNvSpPr>
          <p:nvPr/>
        </p:nvSpPr>
        <p:spPr>
          <a:xfrm>
            <a:off x="5168411" y="1883082"/>
            <a:ext cx="2289598"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FF9933"/>
                </a:solidFill>
                <a:latin typeface="Work Sans" pitchFamily="2" charset="-18"/>
                <a:cs typeface="Sacramento"/>
              </a:rPr>
              <a:t>INTERVIEWS</a:t>
            </a:r>
          </a:p>
          <a:p>
            <a:r>
              <a:rPr lang="en-US" sz="1800" b="1" dirty="0">
                <a:solidFill>
                  <a:srgbClr val="FF9933"/>
                </a:solidFill>
                <a:latin typeface="Work Sans" pitchFamily="2" charset="-18"/>
                <a:cs typeface="Sacramento"/>
              </a:rPr>
              <a:t>ABOUT SURVEY</a:t>
            </a:r>
          </a:p>
        </p:txBody>
      </p:sp>
      <p:sp>
        <p:nvSpPr>
          <p:cNvPr id="64" name="Naslov 1">
            <a:extLst>
              <a:ext uri="{FF2B5EF4-FFF2-40B4-BE49-F238E27FC236}">
                <a16:creationId xmlns:a16="http://schemas.microsoft.com/office/drawing/2014/main" id="{C1098EFC-32E4-3C85-8242-81F48CA8AE4F}"/>
              </a:ext>
            </a:extLst>
          </p:cNvPr>
          <p:cNvSpPr txBox="1">
            <a:spLocks/>
          </p:cNvSpPr>
          <p:nvPr/>
        </p:nvSpPr>
        <p:spPr>
          <a:xfrm>
            <a:off x="7330130" y="2123003"/>
            <a:ext cx="2617675" cy="7466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FF0000"/>
                </a:solidFill>
                <a:latin typeface="Work Sans" pitchFamily="2" charset="-18"/>
                <a:cs typeface="Sacramento"/>
              </a:rPr>
              <a:t>CO-DEVELOPMENT OF SURVEY</a:t>
            </a:r>
          </a:p>
        </p:txBody>
      </p:sp>
      <p:sp>
        <p:nvSpPr>
          <p:cNvPr id="65" name="Naslov 1">
            <a:extLst>
              <a:ext uri="{FF2B5EF4-FFF2-40B4-BE49-F238E27FC236}">
                <a16:creationId xmlns:a16="http://schemas.microsoft.com/office/drawing/2014/main" id="{711C96DA-DDB4-79C8-B541-031487832CE0}"/>
              </a:ext>
            </a:extLst>
          </p:cNvPr>
          <p:cNvSpPr txBox="1">
            <a:spLocks/>
          </p:cNvSpPr>
          <p:nvPr/>
        </p:nvSpPr>
        <p:spPr>
          <a:xfrm>
            <a:off x="8629370" y="2983415"/>
            <a:ext cx="2289598"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C00000"/>
                </a:solidFill>
                <a:latin typeface="Work Sans" pitchFamily="2" charset="-18"/>
                <a:cs typeface="Sacramento"/>
              </a:rPr>
              <a:t>EVALUATION</a:t>
            </a:r>
          </a:p>
        </p:txBody>
      </p:sp>
      <p:sp>
        <p:nvSpPr>
          <p:cNvPr id="66" name="Naslov 1">
            <a:extLst>
              <a:ext uri="{FF2B5EF4-FFF2-40B4-BE49-F238E27FC236}">
                <a16:creationId xmlns:a16="http://schemas.microsoft.com/office/drawing/2014/main" id="{E53D5E92-0719-6309-CC65-494920E28642}"/>
              </a:ext>
            </a:extLst>
          </p:cNvPr>
          <p:cNvSpPr txBox="1">
            <a:spLocks/>
          </p:cNvSpPr>
          <p:nvPr/>
        </p:nvSpPr>
        <p:spPr>
          <a:xfrm>
            <a:off x="9528910" y="3840995"/>
            <a:ext cx="2289598"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accent5"/>
                </a:solidFill>
                <a:latin typeface="Work Sans" pitchFamily="2" charset="-18"/>
                <a:cs typeface="Sacramento"/>
              </a:rPr>
              <a:t>SURVEY DEVELOPMENT</a:t>
            </a:r>
          </a:p>
        </p:txBody>
      </p:sp>
      <p:sp>
        <p:nvSpPr>
          <p:cNvPr id="70" name="Oval 69">
            <a:extLst>
              <a:ext uri="{FF2B5EF4-FFF2-40B4-BE49-F238E27FC236}">
                <a16:creationId xmlns:a16="http://schemas.microsoft.com/office/drawing/2014/main" id="{317F747E-AD62-CFCD-E0A1-E54EE23B90B9}"/>
              </a:ext>
            </a:extLst>
          </p:cNvPr>
          <p:cNvSpPr/>
          <p:nvPr/>
        </p:nvSpPr>
        <p:spPr>
          <a:xfrm>
            <a:off x="9053615" y="5141058"/>
            <a:ext cx="914400" cy="9144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1" name="Naslov 1">
            <a:extLst>
              <a:ext uri="{FF2B5EF4-FFF2-40B4-BE49-F238E27FC236}">
                <a16:creationId xmlns:a16="http://schemas.microsoft.com/office/drawing/2014/main" id="{719A6E64-04C1-E90F-C197-E20AF29154A3}"/>
              </a:ext>
            </a:extLst>
          </p:cNvPr>
          <p:cNvSpPr txBox="1">
            <a:spLocks/>
          </p:cNvSpPr>
          <p:nvPr/>
        </p:nvSpPr>
        <p:spPr>
          <a:xfrm>
            <a:off x="9778340" y="4981505"/>
            <a:ext cx="1199063" cy="7466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b="1" dirty="0">
                <a:solidFill>
                  <a:schemeClr val="accent4">
                    <a:lumMod val="60000"/>
                    <a:lumOff val="40000"/>
                  </a:schemeClr>
                </a:solidFill>
                <a:latin typeface="Work Sans" pitchFamily="2" charset="-18"/>
                <a:cs typeface="Sacramento"/>
              </a:rPr>
              <a:t>SURVEY</a:t>
            </a:r>
          </a:p>
        </p:txBody>
      </p:sp>
      <mc:AlternateContent xmlns:mc="http://schemas.openxmlformats.org/markup-compatibility/2006" xmlns:p14="http://schemas.microsoft.com/office/powerpoint/2010/main">
        <mc:Choice Requires="p14">
          <p:contentPart p14:bwMode="auto" r:id="rId5">
            <p14:nvContentPartPr>
              <p14:cNvPr id="83" name="Ink 82">
                <a:extLst>
                  <a:ext uri="{FF2B5EF4-FFF2-40B4-BE49-F238E27FC236}">
                    <a16:creationId xmlns:a16="http://schemas.microsoft.com/office/drawing/2014/main" id="{D7BDDE26-5E06-FAF8-3A1F-021F940E4909}"/>
                  </a:ext>
                </a:extLst>
              </p14:cNvPr>
              <p14:cNvContentPartPr/>
              <p14:nvPr/>
            </p14:nvContentPartPr>
            <p14:xfrm>
              <a:off x="269894" y="-540118"/>
              <a:ext cx="360" cy="360"/>
            </p14:xfrm>
          </p:contentPart>
        </mc:Choice>
        <mc:Fallback xmlns="">
          <p:pic>
            <p:nvPicPr>
              <p:cNvPr id="83" name="Ink 82">
                <a:extLst>
                  <a:ext uri="{FF2B5EF4-FFF2-40B4-BE49-F238E27FC236}">
                    <a16:creationId xmlns:a16="http://schemas.microsoft.com/office/drawing/2014/main" id="{D7BDDE26-5E06-FAF8-3A1F-021F940E4909}"/>
                  </a:ext>
                </a:extLst>
              </p:cNvPr>
              <p:cNvPicPr/>
              <p:nvPr/>
            </p:nvPicPr>
            <p:blipFill>
              <a:blip r:embed="rId6"/>
              <a:stretch>
                <a:fillRect/>
              </a:stretch>
            </p:blipFill>
            <p:spPr>
              <a:xfrm>
                <a:off x="251894" y="-558118"/>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851B020F-AE64-C044-8D38-88A1DAB25908}"/>
                  </a:ext>
                </a:extLst>
              </p14:cNvPr>
              <p14:cNvContentPartPr/>
              <p14:nvPr/>
            </p14:nvContentPartPr>
            <p14:xfrm>
              <a:off x="3020644" y="3213964"/>
              <a:ext cx="5650920" cy="2768400"/>
            </p14:xfrm>
          </p:contentPart>
        </mc:Choice>
        <mc:Fallback>
          <p:pic>
            <p:nvPicPr>
              <p:cNvPr id="9" name="Ink 8">
                <a:extLst>
                  <a:ext uri="{FF2B5EF4-FFF2-40B4-BE49-F238E27FC236}">
                    <a16:creationId xmlns:a16="http://schemas.microsoft.com/office/drawing/2014/main" id="{851B020F-AE64-C044-8D38-88A1DAB25908}"/>
                  </a:ext>
                </a:extLst>
              </p:cNvPr>
              <p:cNvPicPr/>
              <p:nvPr/>
            </p:nvPicPr>
            <p:blipFill>
              <a:blip r:embed="rId8"/>
              <a:stretch>
                <a:fillRect/>
              </a:stretch>
            </p:blipFill>
            <p:spPr>
              <a:xfrm>
                <a:off x="3003004" y="3196324"/>
                <a:ext cx="5686560" cy="2804040"/>
              </a:xfrm>
              <a:prstGeom prst="rect">
                <a:avLst/>
              </a:prstGeom>
            </p:spPr>
          </p:pic>
        </mc:Fallback>
      </mc:AlternateContent>
      <p:sp>
        <p:nvSpPr>
          <p:cNvPr id="11" name="Rectangle 10">
            <a:extLst>
              <a:ext uri="{FF2B5EF4-FFF2-40B4-BE49-F238E27FC236}">
                <a16:creationId xmlns:a16="http://schemas.microsoft.com/office/drawing/2014/main" id="{5EDE747C-7733-6659-F1B1-3AF13743F3F4}"/>
              </a:ext>
            </a:extLst>
          </p:cNvPr>
          <p:cNvSpPr/>
          <p:nvPr/>
        </p:nvSpPr>
        <p:spPr>
          <a:xfrm>
            <a:off x="4470714" y="4813737"/>
            <a:ext cx="3190377" cy="151290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err="1"/>
              <a:t>Consortium</a:t>
            </a:r>
            <a:r>
              <a:rPr lang="da-DK" dirty="0"/>
              <a:t> </a:t>
            </a:r>
            <a:r>
              <a:rPr lang="da-DK" dirty="0" err="1"/>
              <a:t>co</a:t>
            </a:r>
            <a:r>
              <a:rPr lang="da-DK" dirty="0"/>
              <a:t>-learning,</a:t>
            </a:r>
          </a:p>
          <a:p>
            <a:pPr algn="ctr"/>
            <a:r>
              <a:rPr lang="da-DK" dirty="0"/>
              <a:t>Workshop at Absalon, </a:t>
            </a:r>
          </a:p>
          <a:p>
            <a:pPr algn="ctr"/>
            <a:r>
              <a:rPr lang="da-DK" dirty="0"/>
              <a:t>Now: Conference </a:t>
            </a:r>
            <a:r>
              <a:rPr lang="da-DK" dirty="0" err="1"/>
              <a:t>presentation</a:t>
            </a:r>
            <a:r>
              <a:rPr lang="da-DK" dirty="0"/>
              <a:t>! </a:t>
            </a:r>
          </a:p>
          <a:p>
            <a:pPr algn="ctr"/>
            <a:r>
              <a:rPr lang="da-DK" dirty="0"/>
              <a:t> </a:t>
            </a:r>
          </a:p>
        </p:txBody>
      </p:sp>
    </p:spTree>
    <p:extLst>
      <p:ext uri="{BB962C8B-B14F-4D97-AF65-F5344CB8AC3E}">
        <p14:creationId xmlns:p14="http://schemas.microsoft.com/office/powerpoint/2010/main" val="39179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9" grpId="0"/>
      <p:bldP spid="60" grpId="0"/>
      <p:bldP spid="61" grpId="0"/>
      <p:bldP spid="62" grpId="0"/>
      <p:bldP spid="63" grpId="0"/>
      <p:bldP spid="64" grpId="0"/>
      <p:bldP spid="65" grpId="0"/>
      <p:bldP spid="66" grpId="0"/>
      <p:bldP spid="70" grpId="0" animBg="1"/>
      <p:bldP spid="71" grpId="0"/>
      <p:bldP spid="11" grpId="0" animBg="1"/>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9205e8d-c224-441c-b4f4-abc413847b9a" xsi:nil="true"/>
    <lcf76f155ced4ddcb4097134ff3c332f xmlns="c00a9c06-9e52-4a47-bf6e-d7280e45432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80B00ADF0EA0349838DC3CEF596D3B9" ma:contentTypeVersion="11" ma:contentTypeDescription="Opret et nyt dokument." ma:contentTypeScope="" ma:versionID="9de71f9ea573d4fec2e18374672d3b78">
  <xsd:schema xmlns:xsd="http://www.w3.org/2001/XMLSchema" xmlns:xs="http://www.w3.org/2001/XMLSchema" xmlns:p="http://schemas.microsoft.com/office/2006/metadata/properties" xmlns:ns2="c00a9c06-9e52-4a47-bf6e-d7280e45432f" xmlns:ns3="79205e8d-c224-441c-b4f4-abc413847b9a" targetNamespace="http://schemas.microsoft.com/office/2006/metadata/properties" ma:root="true" ma:fieldsID="574f737517d52072039716b68abb457f" ns2:_="" ns3:_="">
    <xsd:import namespace="c00a9c06-9e52-4a47-bf6e-d7280e45432f"/>
    <xsd:import namespace="79205e8d-c224-441c-b4f4-abc413847b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a9c06-9e52-4a47-bf6e-d7280e454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205e8d-c224-441c-b4f4-abc413847b9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b782a-0c0a-4d86-bc31-9c572bcb5264}" ma:internalName="TaxCatchAll" ma:showField="CatchAllData" ma:web="79205e8d-c224-441c-b4f4-abc413847b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9EA33-86DB-458A-87EE-C0A5803939A3}">
  <ds:schemaRefs>
    <ds:schemaRef ds:uri="http://schemas.microsoft.com/sharepoint/v3/contenttype/forms"/>
  </ds:schemaRefs>
</ds:datastoreItem>
</file>

<file path=customXml/itemProps2.xml><?xml version="1.0" encoding="utf-8"?>
<ds:datastoreItem xmlns:ds="http://schemas.openxmlformats.org/officeDocument/2006/customXml" ds:itemID="{52E3740C-32F2-4A9A-8F2D-774B79EF1902}">
  <ds:schemaRefs>
    <ds:schemaRef ds:uri="79205e8d-c224-441c-b4f4-abc413847b9a"/>
    <ds:schemaRef ds:uri="c00a9c06-9e52-4a47-bf6e-d7280e4543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03FBF9F-C6A7-4654-AA96-5E53665DF136}">
  <ds:schemaRefs>
    <ds:schemaRef ds:uri="79205e8d-c224-441c-b4f4-abc413847b9a"/>
    <ds:schemaRef ds:uri="c00a9c06-9e52-4a47-bf6e-d7280e4543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458</TotalTime>
  <Words>2098</Words>
  <Application>Microsoft Office PowerPoint</Application>
  <PresentationFormat>Widescreen</PresentationFormat>
  <Paragraphs>204</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Arial</vt:lpstr>
      <vt:lpstr>Calibri</vt:lpstr>
      <vt:lpstr>Calibri Light</vt:lpstr>
      <vt:lpstr>Cambria</vt:lpstr>
      <vt:lpstr>Roboto Light</vt:lpstr>
      <vt:lpstr>Roboto Slab Bold</vt:lpstr>
      <vt:lpstr>Roboto Slab Light</vt:lpstr>
      <vt:lpstr>Wingdings</vt:lpstr>
      <vt:lpstr>Work Sans</vt:lpstr>
      <vt:lpstr>Officeova tema</vt:lpstr>
      <vt:lpstr>Decolonizing survey Reflections on constructing and conducting a community-oriented, art-based approach to investigate and enhance children's critical cultural  literacy </vt:lpstr>
      <vt:lpstr> (EXPloring and Educating Cultural literacy Through Art) Project period: 2024-2026   </vt:lpstr>
      <vt:lpstr>RQ</vt:lpstr>
      <vt:lpstr>PowerPoint Presentation</vt:lpstr>
      <vt:lpstr>Background</vt:lpstr>
      <vt:lpstr>Background</vt:lpstr>
      <vt:lpstr>Background</vt:lpstr>
      <vt:lpstr>Overview of  the process</vt:lpstr>
      <vt:lpstr>Overview of process</vt:lpstr>
      <vt:lpstr>Themes</vt:lpstr>
      <vt:lpstr>Themes</vt:lpstr>
      <vt:lpstr>PowerPoint Presentation</vt:lpstr>
      <vt:lpstr>Themes: Decoloniality</vt:lpstr>
      <vt:lpstr>PowerPoint Presentation</vt:lpstr>
      <vt:lpstr>Themes: Community-oriented</vt:lpstr>
      <vt:lpstr>Themes: Community-oriented</vt:lpstr>
      <vt:lpstr>Themes: Community-oriented</vt:lpstr>
      <vt:lpstr>PowerPoint Presentation</vt:lpstr>
      <vt:lpstr>Themes: Arts-based</vt:lpstr>
      <vt:lpstr>Reflections, challenges and lessons learned</vt:lpstr>
      <vt:lpstr>Reflections, challenges and lessons learned</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including subtitle that can also be quite long in order to explain the content   Ime Priimek, Ime Priimek &amp; Ime Priimek Ki prihajajo iz institucije</dc:title>
  <dc:creator>Maja Zadel</dc:creator>
  <cp:lastModifiedBy>Livia Lund Ejdesgaard</cp:lastModifiedBy>
  <cp:revision>1</cp:revision>
  <dcterms:created xsi:type="dcterms:W3CDTF">2024-03-13T09:09:27Z</dcterms:created>
  <dcterms:modified xsi:type="dcterms:W3CDTF">2025-06-05T05:49:53Z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0x010100D80B00ADF0EA0349838DC3CEF596D3B9</vt:lpwstr>
  </property>
  <property fmtid="{D5CDD505-2E9C-101B-9397-08002B2CF9AE}" pid="3" name="MediaServiceImageTags">
    <vt:lpwstr/>
  </property>
</Properties>
</file>