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0"/>
  </p:sldMasterIdLst>
  <p:notesMasterIdLst>
    <p:notesMasterId r:id="rId20"/>
  </p:notesMasterIdLst>
  <p:handoutMasterIdLst>
    <p:handoutMasterId r:id="rId21"/>
  </p:handoutMasterIdLst>
  <p:sldIdLst>
    <p:sldId id="294" r:id="rId11"/>
    <p:sldId id="297" r:id="rId12"/>
    <p:sldId id="303" r:id="rId13"/>
    <p:sldId id="299" r:id="rId14"/>
    <p:sldId id="302" r:id="rId15"/>
    <p:sldId id="300" r:id="rId16"/>
    <p:sldId id="305" r:id="rId17"/>
    <p:sldId id="309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78C59B-2A82-801F-431D-D2F4F5C4B5DA}" v="5" dt="2025-03-19T17:25:59.214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customXml" Target="../customXml/item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4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kke Brown (ribr)" userId="S::ribr_pha.dk#ext#@syddanskuni.onmicrosoft.com::19913430-0c31-4f24-818c-a0d5403a164b" providerId="AD" clId="Web-{3239C448-7BC9-7CC3-2E12-1C5A1008F441}"/>
    <pc:docChg chg="modSld">
      <pc:chgData name="Rikke Brown (ribr)" userId="S::ribr_pha.dk#ext#@syddanskuni.onmicrosoft.com::19913430-0c31-4f24-818c-a0d5403a164b" providerId="AD" clId="Web-{3239C448-7BC9-7CC3-2E12-1C5A1008F441}" dt="2025-03-10T13:17:10.572" v="101" actId="20577"/>
      <pc:docMkLst>
        <pc:docMk/>
      </pc:docMkLst>
      <pc:sldChg chg="addSp modSp">
        <pc:chgData name="Rikke Brown (ribr)" userId="S::ribr_pha.dk#ext#@syddanskuni.onmicrosoft.com::19913430-0c31-4f24-818c-a0d5403a164b" providerId="AD" clId="Web-{3239C448-7BC9-7CC3-2E12-1C5A1008F441}" dt="2025-03-10T13:14:53.520" v="81" actId="1076"/>
        <pc:sldMkLst>
          <pc:docMk/>
          <pc:sldMk cId="1783099409" sldId="298"/>
        </pc:sldMkLst>
        <pc:spChg chg="mod">
          <ac:chgData name="Rikke Brown (ribr)" userId="S::ribr_pha.dk#ext#@syddanskuni.onmicrosoft.com::19913430-0c31-4f24-818c-a0d5403a164b" providerId="AD" clId="Web-{3239C448-7BC9-7CC3-2E12-1C5A1008F441}" dt="2025-03-10T13:13:41.956" v="70"/>
          <ac:spMkLst>
            <pc:docMk/>
            <pc:sldMk cId="1783099409" sldId="298"/>
            <ac:spMk id="2" creationId="{B52D0BAE-605B-F05D-CF0F-D9C04FA79769}"/>
          </ac:spMkLst>
        </pc:spChg>
        <pc:spChg chg="mod">
          <ac:chgData name="Rikke Brown (ribr)" userId="S::ribr_pha.dk#ext#@syddanskuni.onmicrosoft.com::19913430-0c31-4f24-818c-a0d5403a164b" providerId="AD" clId="Web-{3239C448-7BC9-7CC3-2E12-1C5A1008F441}" dt="2025-03-10T13:14:25.238" v="75" actId="20577"/>
          <ac:spMkLst>
            <pc:docMk/>
            <pc:sldMk cId="1783099409" sldId="298"/>
            <ac:spMk id="3" creationId="{C05C15B2-A458-A03A-37E6-9FE29D53F530}"/>
          </ac:spMkLst>
        </pc:spChg>
        <pc:picChg chg="mod">
          <ac:chgData name="Rikke Brown (ribr)" userId="S::ribr_pha.dk#ext#@syddanskuni.onmicrosoft.com::19913430-0c31-4f24-818c-a0d5403a164b" providerId="AD" clId="Web-{3239C448-7BC9-7CC3-2E12-1C5A1008F441}" dt="2025-03-10T13:14:47.255" v="80" actId="1076"/>
          <ac:picMkLst>
            <pc:docMk/>
            <pc:sldMk cId="1783099409" sldId="298"/>
            <ac:picMk id="8" creationId="{8100E2BA-0DAF-53C8-DC46-64AD5A297B70}"/>
          </ac:picMkLst>
        </pc:picChg>
        <pc:picChg chg="add mod">
          <ac:chgData name="Rikke Brown (ribr)" userId="S::ribr_pha.dk#ext#@syddanskuni.onmicrosoft.com::19913430-0c31-4f24-818c-a0d5403a164b" providerId="AD" clId="Web-{3239C448-7BC9-7CC3-2E12-1C5A1008F441}" dt="2025-03-10T13:14:01.456" v="72" actId="1076"/>
          <ac:picMkLst>
            <pc:docMk/>
            <pc:sldMk cId="1783099409" sldId="298"/>
            <ac:picMk id="9" creationId="{DA380CAD-A34E-AC13-5750-5BC8F52B3789}"/>
          </ac:picMkLst>
        </pc:picChg>
        <pc:picChg chg="mod">
          <ac:chgData name="Rikke Brown (ribr)" userId="S::ribr_pha.dk#ext#@syddanskuni.onmicrosoft.com::19913430-0c31-4f24-818c-a0d5403a164b" providerId="AD" clId="Web-{3239C448-7BC9-7CC3-2E12-1C5A1008F441}" dt="2025-03-10T13:14:53.520" v="81" actId="1076"/>
          <ac:picMkLst>
            <pc:docMk/>
            <pc:sldMk cId="1783099409" sldId="298"/>
            <ac:picMk id="10" creationId="{7BC8E11B-3002-C725-9C35-76FBCD23C8DF}"/>
          </ac:picMkLst>
        </pc:picChg>
      </pc:sldChg>
      <pc:sldChg chg="modSp">
        <pc:chgData name="Rikke Brown (ribr)" userId="S::ribr_pha.dk#ext#@syddanskuni.onmicrosoft.com::19913430-0c31-4f24-818c-a0d5403a164b" providerId="AD" clId="Web-{3239C448-7BC9-7CC3-2E12-1C5A1008F441}" dt="2025-03-10T13:17:10.572" v="101" actId="20577"/>
        <pc:sldMkLst>
          <pc:docMk/>
          <pc:sldMk cId="3694667926" sldId="303"/>
        </pc:sldMkLst>
        <pc:spChg chg="mod">
          <ac:chgData name="Rikke Brown (ribr)" userId="S::ribr_pha.dk#ext#@syddanskuni.onmicrosoft.com::19913430-0c31-4f24-818c-a0d5403a164b" providerId="AD" clId="Web-{3239C448-7BC9-7CC3-2E12-1C5A1008F441}" dt="2025-03-10T13:17:10.572" v="101" actId="20577"/>
          <ac:spMkLst>
            <pc:docMk/>
            <pc:sldMk cId="3694667926" sldId="303"/>
            <ac:spMk id="3" creationId="{946D9651-BF42-CB8E-B3D8-D46200CE445B}"/>
          </ac:spMkLst>
        </pc:spChg>
      </pc:sldChg>
    </pc:docChg>
  </pc:docChgLst>
  <pc:docChgLst>
    <pc:chgData name="Rikke Brown (ribr)" userId="20fab2a7-921b-4650-9b5b-12868b89af81" providerId="ADAL" clId="{FA29A7B4-F8D3-43F1-9269-EF7E7B75FF00}"/>
    <pc:docChg chg="undo redo custSel addSld delSld modSld sldOrd">
      <pc:chgData name="Rikke Brown (ribr)" userId="20fab2a7-921b-4650-9b5b-12868b89af81" providerId="ADAL" clId="{FA29A7B4-F8D3-43F1-9269-EF7E7B75FF00}" dt="2025-03-10T09:13:51.494" v="221" actId="680"/>
      <pc:docMkLst>
        <pc:docMk/>
      </pc:docMkLst>
      <pc:sldChg chg="addSp delSp modSp mod modAnim">
        <pc:chgData name="Rikke Brown (ribr)" userId="20fab2a7-921b-4650-9b5b-12868b89af81" providerId="ADAL" clId="{FA29A7B4-F8D3-43F1-9269-EF7E7B75FF00}" dt="2025-03-10T08:06:00.147" v="114" actId="20577"/>
        <pc:sldMkLst>
          <pc:docMk/>
          <pc:sldMk cId="3357305750" sldId="295"/>
        </pc:sldMkLst>
        <pc:spChg chg="del">
          <ac:chgData name="Rikke Brown (ribr)" userId="20fab2a7-921b-4650-9b5b-12868b89af81" providerId="ADAL" clId="{FA29A7B4-F8D3-43F1-9269-EF7E7B75FF00}" dt="2025-03-10T07:10:49.597" v="0"/>
          <ac:spMkLst>
            <pc:docMk/>
            <pc:sldMk cId="3357305750" sldId="295"/>
            <ac:spMk id="3" creationId="{00000000-0000-0000-0000-000000000000}"/>
          </ac:spMkLst>
        </pc:spChg>
        <pc:spChg chg="add mod">
          <ac:chgData name="Rikke Brown (ribr)" userId="20fab2a7-921b-4650-9b5b-12868b89af81" providerId="ADAL" clId="{FA29A7B4-F8D3-43F1-9269-EF7E7B75FF00}" dt="2025-03-10T08:06:00.147" v="114" actId="20577"/>
          <ac:spMkLst>
            <pc:docMk/>
            <pc:sldMk cId="3357305750" sldId="295"/>
            <ac:spMk id="9" creationId="{74E7C273-752C-2E6F-468F-A0FB56114EB0}"/>
          </ac:spMkLst>
        </pc:spChg>
        <pc:picChg chg="add mod">
          <ac:chgData name="Rikke Brown (ribr)" userId="20fab2a7-921b-4650-9b5b-12868b89af81" providerId="ADAL" clId="{FA29A7B4-F8D3-43F1-9269-EF7E7B75FF00}" dt="2025-03-10T07:15:43.925" v="17" actId="14100"/>
          <ac:picMkLst>
            <pc:docMk/>
            <pc:sldMk cId="3357305750" sldId="295"/>
            <ac:picMk id="8" creationId="{ACB1F154-CB12-1E90-CA21-7827E31BF541}"/>
          </ac:picMkLst>
        </pc:picChg>
      </pc:sldChg>
      <pc:sldChg chg="del">
        <pc:chgData name="Rikke Brown (ribr)" userId="20fab2a7-921b-4650-9b5b-12868b89af81" providerId="ADAL" clId="{FA29A7B4-F8D3-43F1-9269-EF7E7B75FF00}" dt="2025-03-10T08:04:31.864" v="23" actId="47"/>
        <pc:sldMkLst>
          <pc:docMk/>
          <pc:sldMk cId="1140838757" sldId="296"/>
        </pc:sldMkLst>
      </pc:sldChg>
      <pc:sldChg chg="addSp modSp new add del mod ord">
        <pc:chgData name="Rikke Brown (ribr)" userId="20fab2a7-921b-4650-9b5b-12868b89af81" providerId="ADAL" clId="{FA29A7B4-F8D3-43F1-9269-EF7E7B75FF00}" dt="2025-03-10T08:18:28.508" v="115" actId="1076"/>
        <pc:sldMkLst>
          <pc:docMk/>
          <pc:sldMk cId="1174055750" sldId="297"/>
        </pc:sldMkLst>
        <pc:spChg chg="mod">
          <ac:chgData name="Rikke Brown (ribr)" userId="20fab2a7-921b-4650-9b5b-12868b89af81" providerId="ADAL" clId="{FA29A7B4-F8D3-43F1-9269-EF7E7B75FF00}" dt="2025-03-10T07:17:56.194" v="20"/>
          <ac:spMkLst>
            <pc:docMk/>
            <pc:sldMk cId="1174055750" sldId="297"/>
            <ac:spMk id="3" creationId="{AA855860-A507-D0EB-2552-7090AEFDB5CD}"/>
          </ac:spMkLst>
        </pc:spChg>
        <pc:picChg chg="add mod">
          <ac:chgData name="Rikke Brown (ribr)" userId="20fab2a7-921b-4650-9b5b-12868b89af81" providerId="ADAL" clId="{FA29A7B4-F8D3-43F1-9269-EF7E7B75FF00}" dt="2025-03-10T08:18:28.508" v="115" actId="1076"/>
          <ac:picMkLst>
            <pc:docMk/>
            <pc:sldMk cId="1174055750" sldId="297"/>
            <ac:picMk id="1026" creationId="{0D8077B5-78CF-A31D-BE5A-794A99CCC928}"/>
          </ac:picMkLst>
        </pc:picChg>
      </pc:sldChg>
      <pc:sldChg chg="modSp new mod">
        <pc:chgData name="Rikke Brown (ribr)" userId="20fab2a7-921b-4650-9b5b-12868b89af81" providerId="ADAL" clId="{FA29A7B4-F8D3-43F1-9269-EF7E7B75FF00}" dt="2025-03-10T09:06:39.923" v="219" actId="20577"/>
        <pc:sldMkLst>
          <pc:docMk/>
          <pc:sldMk cId="1783099409" sldId="298"/>
        </pc:sldMkLst>
        <pc:spChg chg="mod">
          <ac:chgData name="Rikke Brown (ribr)" userId="20fab2a7-921b-4650-9b5b-12868b89af81" providerId="ADAL" clId="{FA29A7B4-F8D3-43F1-9269-EF7E7B75FF00}" dt="2025-03-10T09:06:39.923" v="219" actId="20577"/>
          <ac:spMkLst>
            <pc:docMk/>
            <pc:sldMk cId="1783099409" sldId="298"/>
            <ac:spMk id="2" creationId="{B52D0BAE-605B-F05D-CF0F-D9C04FA79769}"/>
          </ac:spMkLst>
        </pc:spChg>
        <pc:spChg chg="mod">
          <ac:chgData name="Rikke Brown (ribr)" userId="20fab2a7-921b-4650-9b5b-12868b89af81" providerId="ADAL" clId="{FA29A7B4-F8D3-43F1-9269-EF7E7B75FF00}" dt="2025-03-10T08:05:28.401" v="100" actId="20577"/>
          <ac:spMkLst>
            <pc:docMk/>
            <pc:sldMk cId="1783099409" sldId="298"/>
            <ac:spMk id="3" creationId="{C05C15B2-A458-A03A-37E6-9FE29D53F530}"/>
          </ac:spMkLst>
        </pc:spChg>
      </pc:sldChg>
      <pc:sldChg chg="new">
        <pc:chgData name="Rikke Brown (ribr)" userId="20fab2a7-921b-4650-9b5b-12868b89af81" providerId="ADAL" clId="{FA29A7B4-F8D3-43F1-9269-EF7E7B75FF00}" dt="2025-03-10T09:12:08.044" v="220" actId="680"/>
        <pc:sldMkLst>
          <pc:docMk/>
          <pc:sldMk cId="3629486337" sldId="299"/>
        </pc:sldMkLst>
      </pc:sldChg>
      <pc:sldChg chg="new">
        <pc:chgData name="Rikke Brown (ribr)" userId="20fab2a7-921b-4650-9b5b-12868b89af81" providerId="ADAL" clId="{FA29A7B4-F8D3-43F1-9269-EF7E7B75FF00}" dt="2025-03-10T09:13:51.494" v="221" actId="680"/>
        <pc:sldMkLst>
          <pc:docMk/>
          <pc:sldMk cId="2186294107" sldId="300"/>
        </pc:sldMkLst>
      </pc:sldChg>
    </pc:docChg>
  </pc:docChgLst>
  <pc:docChgLst>
    <pc:chgData name="Rikke Brown (ribr)" userId="20fab2a7-921b-4650-9b5b-12868b89af81" providerId="ADAL" clId="{146E96FF-7BE0-4A3E-B0F1-994896F10620}"/>
    <pc:docChg chg="undo redo custSel addSld delSld modSld sldOrd">
      <pc:chgData name="Rikke Brown (ribr)" userId="20fab2a7-921b-4650-9b5b-12868b89af81" providerId="ADAL" clId="{146E96FF-7BE0-4A3E-B0F1-994896F10620}" dt="2025-03-19T18:25:30.168" v="4492" actId="6549"/>
      <pc:docMkLst>
        <pc:docMk/>
      </pc:docMkLst>
      <pc:sldChg chg="addSp delSp modSp mod">
        <pc:chgData name="Rikke Brown (ribr)" userId="20fab2a7-921b-4650-9b5b-12868b89af81" providerId="ADAL" clId="{146E96FF-7BE0-4A3E-B0F1-994896F10620}" dt="2025-03-19T18:18:41.019" v="4468" actId="20577"/>
        <pc:sldMkLst>
          <pc:docMk/>
          <pc:sldMk cId="3824097480" sldId="294"/>
        </pc:sldMkLst>
        <pc:spChg chg="add del mod">
          <ac:chgData name="Rikke Brown (ribr)" userId="20fab2a7-921b-4650-9b5b-12868b89af81" providerId="ADAL" clId="{146E96FF-7BE0-4A3E-B0F1-994896F10620}" dt="2025-03-19T17:33:45.233" v="4397" actId="478"/>
          <ac:spMkLst>
            <pc:docMk/>
            <pc:sldMk cId="3824097480" sldId="294"/>
            <ac:spMk id="2" creationId="{B4AA6E9F-DCB5-186E-7612-B92601FC0303}"/>
          </ac:spMkLst>
        </pc:spChg>
        <pc:spChg chg="add del">
          <ac:chgData name="Rikke Brown (ribr)" userId="20fab2a7-921b-4650-9b5b-12868b89af81" providerId="ADAL" clId="{146E96FF-7BE0-4A3E-B0F1-994896F10620}" dt="2025-03-19T17:32:36.588" v="4390" actId="478"/>
          <ac:spMkLst>
            <pc:docMk/>
            <pc:sldMk cId="3824097480" sldId="294"/>
            <ac:spMk id="3" creationId="{9B6233DA-2F41-9D74-79B1-F4647CAE2FDD}"/>
          </ac:spMkLst>
        </pc:spChg>
        <pc:spChg chg="add mod">
          <ac:chgData name="Rikke Brown (ribr)" userId="20fab2a7-921b-4650-9b5b-12868b89af81" providerId="ADAL" clId="{146E96FF-7BE0-4A3E-B0F1-994896F10620}" dt="2025-03-19T18:18:41.019" v="4468" actId="20577"/>
          <ac:spMkLst>
            <pc:docMk/>
            <pc:sldMk cId="3824097480" sldId="294"/>
            <ac:spMk id="4" creationId="{0280693C-5994-A805-74ED-BEC5D8CB6AB7}"/>
          </ac:spMkLst>
        </pc:spChg>
        <pc:spChg chg="add del mod">
          <ac:chgData name="Rikke Brown (ribr)" userId="20fab2a7-921b-4650-9b5b-12868b89af81" providerId="ADAL" clId="{146E96FF-7BE0-4A3E-B0F1-994896F10620}" dt="2025-03-10T11:50:21.640" v="168"/>
          <ac:spMkLst>
            <pc:docMk/>
            <pc:sldMk cId="3824097480" sldId="294"/>
            <ac:spMk id="5" creationId="{06B46FAC-3D0D-FFA3-944F-AA57B34B8CCF}"/>
          </ac:spMkLst>
        </pc:spChg>
        <pc:spChg chg="mod">
          <ac:chgData name="Rikke Brown (ribr)" userId="20fab2a7-921b-4650-9b5b-12868b89af81" providerId="ADAL" clId="{146E96FF-7BE0-4A3E-B0F1-994896F10620}" dt="2025-03-19T18:17:37.489" v="4466" actId="20577"/>
          <ac:spMkLst>
            <pc:docMk/>
            <pc:sldMk cId="3824097480" sldId="294"/>
            <ac:spMk id="9" creationId="{00000000-0000-0000-0000-000000000000}"/>
          </ac:spMkLst>
        </pc:spChg>
        <pc:spChg chg="del">
          <ac:chgData name="Rikke Brown (ribr)" userId="20fab2a7-921b-4650-9b5b-12868b89af81" providerId="ADAL" clId="{146E96FF-7BE0-4A3E-B0F1-994896F10620}" dt="2025-03-10T11:48:17.698" v="155"/>
          <ac:spMkLst>
            <pc:docMk/>
            <pc:sldMk cId="3824097480" sldId="294"/>
            <ac:spMk id="11" creationId="{00000000-0000-0000-0000-000000000000}"/>
          </ac:spMkLst>
        </pc:spChg>
        <pc:spChg chg="del">
          <ac:chgData name="Rikke Brown (ribr)" userId="20fab2a7-921b-4650-9b5b-12868b89af81" providerId="ADAL" clId="{146E96FF-7BE0-4A3E-B0F1-994896F10620}" dt="2025-03-10T11:48:55.879" v="159"/>
          <ac:spMkLst>
            <pc:docMk/>
            <pc:sldMk cId="3824097480" sldId="294"/>
            <ac:spMk id="12" creationId="{00000000-0000-0000-0000-000000000000}"/>
          </ac:spMkLst>
        </pc:spChg>
        <pc:spChg chg="add del mod">
          <ac:chgData name="Rikke Brown (ribr)" userId="20fab2a7-921b-4650-9b5b-12868b89af81" providerId="ADAL" clId="{146E96FF-7BE0-4A3E-B0F1-994896F10620}" dt="2025-03-10T11:49:44.206" v="165"/>
          <ac:spMkLst>
            <pc:docMk/>
            <pc:sldMk cId="3824097480" sldId="294"/>
            <ac:spMk id="16" creationId="{25722C24-FBB5-6769-ED9A-F31B7603CD3D}"/>
          </ac:spMkLst>
        </pc:spChg>
        <pc:spChg chg="add del mod">
          <ac:chgData name="Rikke Brown (ribr)" userId="20fab2a7-921b-4650-9b5b-12868b89af81" providerId="ADAL" clId="{146E96FF-7BE0-4A3E-B0F1-994896F10620}" dt="2025-03-10T11:55:50.364" v="178"/>
          <ac:spMkLst>
            <pc:docMk/>
            <pc:sldMk cId="3824097480" sldId="294"/>
            <ac:spMk id="24" creationId="{68CDED6A-702A-79AD-8A38-9E70E228D1D3}"/>
          </ac:spMkLst>
        </pc:spChg>
        <pc:picChg chg="add del mod">
          <ac:chgData name="Rikke Brown (ribr)" userId="20fab2a7-921b-4650-9b5b-12868b89af81" providerId="ADAL" clId="{146E96FF-7BE0-4A3E-B0F1-994896F10620}" dt="2025-03-10T11:48:52.647" v="158" actId="478"/>
          <ac:picMkLst>
            <pc:docMk/>
            <pc:sldMk cId="3824097480" sldId="294"/>
            <ac:picMk id="3" creationId="{E2078D94-F60D-126E-15B0-8A9ACF8A9FEF}"/>
          </ac:picMkLst>
        </pc:picChg>
        <pc:picChg chg="add del mod">
          <ac:chgData name="Rikke Brown (ribr)" userId="20fab2a7-921b-4650-9b5b-12868b89af81" providerId="ADAL" clId="{146E96FF-7BE0-4A3E-B0F1-994896F10620}" dt="2025-03-10T11:49:08.040" v="164" actId="478"/>
          <ac:picMkLst>
            <pc:docMk/>
            <pc:sldMk cId="3824097480" sldId="294"/>
            <ac:picMk id="14" creationId="{02875FFC-42C2-63E1-7050-BF9C8824DE30}"/>
          </ac:picMkLst>
        </pc:picChg>
        <pc:picChg chg="add mod">
          <ac:chgData name="Rikke Brown (ribr)" userId="20fab2a7-921b-4650-9b5b-12868b89af81" providerId="ADAL" clId="{146E96FF-7BE0-4A3E-B0F1-994896F10620}" dt="2025-03-10T11:49:45.106" v="167" actId="962"/>
          <ac:picMkLst>
            <pc:docMk/>
            <pc:sldMk cId="3824097480" sldId="294"/>
            <ac:picMk id="18" creationId="{9BB5BE5C-E5DA-237D-0244-2DF6D653545A}"/>
          </ac:picMkLst>
        </pc:picChg>
        <pc:picChg chg="add del mod">
          <ac:chgData name="Rikke Brown (ribr)" userId="20fab2a7-921b-4650-9b5b-12868b89af81" providerId="ADAL" clId="{146E96FF-7BE0-4A3E-B0F1-994896F10620}" dt="2025-03-10T11:55:45.982" v="176" actId="478"/>
          <ac:picMkLst>
            <pc:docMk/>
            <pc:sldMk cId="3824097480" sldId="294"/>
            <ac:picMk id="20" creationId="{6A2D333A-7856-5E49-9E4E-F1B387C47299}"/>
          </ac:picMkLst>
        </pc:picChg>
        <pc:picChg chg="add del mod">
          <ac:chgData name="Rikke Brown (ribr)" userId="20fab2a7-921b-4650-9b5b-12868b89af81" providerId="ADAL" clId="{146E96FF-7BE0-4A3E-B0F1-994896F10620}" dt="2025-03-10T11:55:43.963" v="175" actId="21"/>
          <ac:picMkLst>
            <pc:docMk/>
            <pc:sldMk cId="3824097480" sldId="294"/>
            <ac:picMk id="22" creationId="{32024BC3-08F2-40D9-0A07-99771D31D96E}"/>
          </ac:picMkLst>
        </pc:picChg>
        <pc:picChg chg="add del mod">
          <ac:chgData name="Rikke Brown (ribr)" userId="20fab2a7-921b-4650-9b5b-12868b89af81" providerId="ADAL" clId="{146E96FF-7BE0-4A3E-B0F1-994896F10620}" dt="2025-03-10T11:55:52.537" v="179" actId="478"/>
          <ac:picMkLst>
            <pc:docMk/>
            <pc:sldMk cId="3824097480" sldId="294"/>
            <ac:picMk id="25" creationId="{32024BC3-08F2-40D9-0A07-99771D31D96E}"/>
          </ac:picMkLst>
        </pc:picChg>
        <pc:picChg chg="add mod">
          <ac:chgData name="Rikke Brown (ribr)" userId="20fab2a7-921b-4650-9b5b-12868b89af81" providerId="ADAL" clId="{146E96FF-7BE0-4A3E-B0F1-994896F10620}" dt="2025-03-10T11:55:50.364" v="178"/>
          <ac:picMkLst>
            <pc:docMk/>
            <pc:sldMk cId="3824097480" sldId="294"/>
            <ac:picMk id="26" creationId="{52E7E836-97E7-A0DD-F7FD-920E9D617E3E}"/>
          </ac:picMkLst>
        </pc:picChg>
      </pc:sldChg>
      <pc:sldChg chg="addSp modSp mod ord modAnim">
        <pc:chgData name="Rikke Brown (ribr)" userId="20fab2a7-921b-4650-9b5b-12868b89af81" providerId="ADAL" clId="{146E96FF-7BE0-4A3E-B0F1-994896F10620}" dt="2025-03-13T11:58:59.219" v="2164" actId="1035"/>
        <pc:sldMkLst>
          <pc:docMk/>
          <pc:sldMk cId="3357305750" sldId="295"/>
        </pc:sldMkLst>
        <pc:spChg chg="mod">
          <ac:chgData name="Rikke Brown (ribr)" userId="20fab2a7-921b-4650-9b5b-12868b89af81" providerId="ADAL" clId="{146E96FF-7BE0-4A3E-B0F1-994896F10620}" dt="2025-03-10T11:35:35.271" v="6" actId="20577"/>
          <ac:spMkLst>
            <pc:docMk/>
            <pc:sldMk cId="3357305750" sldId="295"/>
            <ac:spMk id="2" creationId="{00000000-0000-0000-0000-000000000000}"/>
          </ac:spMkLst>
        </pc:spChg>
        <pc:picChg chg="mod">
          <ac:chgData name="Rikke Brown (ribr)" userId="20fab2a7-921b-4650-9b5b-12868b89af81" providerId="ADAL" clId="{146E96FF-7BE0-4A3E-B0F1-994896F10620}" dt="2025-03-10T11:35:07.482" v="2" actId="1076"/>
          <ac:picMkLst>
            <pc:docMk/>
            <pc:sldMk cId="3357305750" sldId="295"/>
            <ac:picMk id="3" creationId="{B5FCEF81-F621-801F-D56E-01CFB2ADFD77}"/>
          </ac:picMkLst>
        </pc:picChg>
        <pc:picChg chg="mod">
          <ac:chgData name="Rikke Brown (ribr)" userId="20fab2a7-921b-4650-9b5b-12868b89af81" providerId="ADAL" clId="{146E96FF-7BE0-4A3E-B0F1-994896F10620}" dt="2025-03-10T11:35:20.758" v="5" actId="1076"/>
          <ac:picMkLst>
            <pc:docMk/>
            <pc:sldMk cId="3357305750" sldId="295"/>
            <ac:picMk id="7" creationId="{CB3954C4-4561-07DF-C46E-24BD75190446}"/>
          </ac:picMkLst>
        </pc:picChg>
        <pc:picChg chg="mod">
          <ac:chgData name="Rikke Brown (ribr)" userId="20fab2a7-921b-4650-9b5b-12868b89af81" providerId="ADAL" clId="{146E96FF-7BE0-4A3E-B0F1-994896F10620}" dt="2025-03-10T11:34:51.527" v="0" actId="20358"/>
          <ac:picMkLst>
            <pc:docMk/>
            <pc:sldMk cId="3357305750" sldId="295"/>
            <ac:picMk id="8" creationId="{ACB1F154-CB12-1E90-CA21-7827E31BF541}"/>
          </ac:picMkLst>
        </pc:picChg>
        <pc:picChg chg="mod">
          <ac:chgData name="Rikke Brown (ribr)" userId="20fab2a7-921b-4650-9b5b-12868b89af81" providerId="ADAL" clId="{146E96FF-7BE0-4A3E-B0F1-994896F10620}" dt="2025-03-10T11:35:18.754" v="4" actId="1076"/>
          <ac:picMkLst>
            <pc:docMk/>
            <pc:sldMk cId="3357305750" sldId="295"/>
            <ac:picMk id="9" creationId="{11B2C9E7-49E4-6007-4672-29E35EEF93FC}"/>
          </ac:picMkLst>
        </pc:picChg>
        <pc:picChg chg="mod">
          <ac:chgData name="Rikke Brown (ribr)" userId="20fab2a7-921b-4650-9b5b-12868b89af81" providerId="ADAL" clId="{146E96FF-7BE0-4A3E-B0F1-994896F10620}" dt="2025-03-13T11:58:59.219" v="2164" actId="1035"/>
          <ac:picMkLst>
            <pc:docMk/>
            <pc:sldMk cId="3357305750" sldId="295"/>
            <ac:picMk id="10" creationId="{958E3941-2099-99D6-6086-4E14022EA196}"/>
          </ac:picMkLst>
        </pc:picChg>
        <pc:picChg chg="add mod ord">
          <ac:chgData name="Rikke Brown (ribr)" userId="20fab2a7-921b-4650-9b5b-12868b89af81" providerId="ADAL" clId="{146E96FF-7BE0-4A3E-B0F1-994896F10620}" dt="2025-03-11T08:14:06.961" v="2112" actId="167"/>
          <ac:picMkLst>
            <pc:docMk/>
            <pc:sldMk cId="3357305750" sldId="295"/>
            <ac:picMk id="13" creationId="{2621F9AC-9C71-FA98-E547-8EADC67EFE35}"/>
          </ac:picMkLst>
        </pc:picChg>
      </pc:sldChg>
      <pc:sldChg chg="addSp modSp mod">
        <pc:chgData name="Rikke Brown (ribr)" userId="20fab2a7-921b-4650-9b5b-12868b89af81" providerId="ADAL" clId="{146E96FF-7BE0-4A3E-B0F1-994896F10620}" dt="2025-03-10T12:02:42.050" v="393" actId="1035"/>
        <pc:sldMkLst>
          <pc:docMk/>
          <pc:sldMk cId="1174055750" sldId="297"/>
        </pc:sldMkLst>
        <pc:spChg chg="mod">
          <ac:chgData name="Rikke Brown (ribr)" userId="20fab2a7-921b-4650-9b5b-12868b89af81" providerId="ADAL" clId="{146E96FF-7BE0-4A3E-B0F1-994896F10620}" dt="2025-03-10T12:02:42.050" v="393" actId="1035"/>
          <ac:spMkLst>
            <pc:docMk/>
            <pc:sldMk cId="1174055750" sldId="297"/>
            <ac:spMk id="3" creationId="{AA855860-A507-D0EB-2552-7090AEFDB5CD}"/>
          </ac:spMkLst>
        </pc:spChg>
        <pc:picChg chg="add mod">
          <ac:chgData name="Rikke Brown (ribr)" userId="20fab2a7-921b-4650-9b5b-12868b89af81" providerId="ADAL" clId="{146E96FF-7BE0-4A3E-B0F1-994896F10620}" dt="2025-03-10T11:56:12.805" v="181" actId="1076"/>
          <ac:picMkLst>
            <pc:docMk/>
            <pc:sldMk cId="1174055750" sldId="297"/>
            <ac:picMk id="8" creationId="{92864251-6DD8-C2CD-756A-B7DACC2E88C8}"/>
          </ac:picMkLst>
        </pc:picChg>
        <pc:picChg chg="add mod modCrop">
          <ac:chgData name="Rikke Brown (ribr)" userId="20fab2a7-921b-4650-9b5b-12868b89af81" providerId="ADAL" clId="{146E96FF-7BE0-4A3E-B0F1-994896F10620}" dt="2025-03-10T11:42:40.600" v="16" actId="1076"/>
          <ac:picMkLst>
            <pc:docMk/>
            <pc:sldMk cId="1174055750" sldId="297"/>
            <ac:picMk id="11" creationId="{7829C3AA-91C1-914E-ED4D-5D5F2A187AE6}"/>
          </ac:picMkLst>
        </pc:picChg>
        <pc:picChg chg="mod">
          <ac:chgData name="Rikke Brown (ribr)" userId="20fab2a7-921b-4650-9b5b-12868b89af81" providerId="ADAL" clId="{146E96FF-7BE0-4A3E-B0F1-994896F10620}" dt="2025-03-10T11:44:23.763" v="104" actId="14100"/>
          <ac:picMkLst>
            <pc:docMk/>
            <pc:sldMk cId="1174055750" sldId="297"/>
            <ac:picMk id="1026" creationId="{0D8077B5-78CF-A31D-BE5A-794A99CCC928}"/>
          </ac:picMkLst>
        </pc:picChg>
      </pc:sldChg>
      <pc:sldChg chg="addSp delSp modSp mod">
        <pc:chgData name="Rikke Brown (ribr)" userId="20fab2a7-921b-4650-9b5b-12868b89af81" providerId="ADAL" clId="{146E96FF-7BE0-4A3E-B0F1-994896F10620}" dt="2025-03-13T21:53:14.779" v="4299" actId="732"/>
        <pc:sldMkLst>
          <pc:docMk/>
          <pc:sldMk cId="1783099409" sldId="298"/>
        </pc:sldMkLst>
        <pc:spChg chg="mod">
          <ac:chgData name="Rikke Brown (ribr)" userId="20fab2a7-921b-4650-9b5b-12868b89af81" providerId="ADAL" clId="{146E96FF-7BE0-4A3E-B0F1-994896F10620}" dt="2025-03-13T21:52:31.671" v="4295" actId="14100"/>
          <ac:spMkLst>
            <pc:docMk/>
            <pc:sldMk cId="1783099409" sldId="298"/>
            <ac:spMk id="2" creationId="{B52D0BAE-605B-F05D-CF0F-D9C04FA79769}"/>
          </ac:spMkLst>
        </pc:spChg>
        <pc:spChg chg="mod">
          <ac:chgData name="Rikke Brown (ribr)" userId="20fab2a7-921b-4650-9b5b-12868b89af81" providerId="ADAL" clId="{146E96FF-7BE0-4A3E-B0F1-994896F10620}" dt="2025-03-13T21:52:32.787" v="4296" actId="14100"/>
          <ac:spMkLst>
            <pc:docMk/>
            <pc:sldMk cId="1783099409" sldId="298"/>
            <ac:spMk id="3" creationId="{C05C15B2-A458-A03A-37E6-9FE29D53F530}"/>
          </ac:spMkLst>
        </pc:spChg>
        <pc:picChg chg="add mod">
          <ac:chgData name="Rikke Brown (ribr)" userId="20fab2a7-921b-4650-9b5b-12868b89af81" providerId="ADAL" clId="{146E96FF-7BE0-4A3E-B0F1-994896F10620}" dt="2025-03-11T08:03:33.628" v="1996"/>
          <ac:picMkLst>
            <pc:docMk/>
            <pc:sldMk cId="1783099409" sldId="298"/>
            <ac:picMk id="7" creationId="{12D5F2C8-9687-5146-5782-C85A011FCB3E}"/>
          </ac:picMkLst>
        </pc:picChg>
        <pc:picChg chg="mod">
          <ac:chgData name="Rikke Brown (ribr)" userId="20fab2a7-921b-4650-9b5b-12868b89af81" providerId="ADAL" clId="{146E96FF-7BE0-4A3E-B0F1-994896F10620}" dt="2025-03-13T21:52:00.192" v="4271" actId="1035"/>
          <ac:picMkLst>
            <pc:docMk/>
            <pc:sldMk cId="1783099409" sldId="298"/>
            <ac:picMk id="8" creationId="{8100E2BA-0DAF-53C8-DC46-64AD5A297B70}"/>
          </ac:picMkLst>
        </pc:picChg>
        <pc:picChg chg="add del mod">
          <ac:chgData name="Rikke Brown (ribr)" userId="20fab2a7-921b-4650-9b5b-12868b89af81" providerId="ADAL" clId="{146E96FF-7BE0-4A3E-B0F1-994896F10620}" dt="2025-03-13T21:39:46.765" v="4136" actId="478"/>
          <ac:picMkLst>
            <pc:docMk/>
            <pc:sldMk cId="1783099409" sldId="298"/>
            <ac:picMk id="9" creationId="{106BE03F-E26D-BAB2-7103-E21093A6140C}"/>
          </ac:picMkLst>
        </pc:picChg>
        <pc:picChg chg="del">
          <ac:chgData name="Rikke Brown (ribr)" userId="20fab2a7-921b-4650-9b5b-12868b89af81" providerId="ADAL" clId="{146E96FF-7BE0-4A3E-B0F1-994896F10620}" dt="2025-03-11T08:03:36.130" v="1997" actId="478"/>
          <ac:picMkLst>
            <pc:docMk/>
            <pc:sldMk cId="1783099409" sldId="298"/>
            <ac:picMk id="9" creationId="{DA380CAD-A34E-AC13-5750-5BC8F52B3789}"/>
          </ac:picMkLst>
        </pc:picChg>
        <pc:picChg chg="mod">
          <ac:chgData name="Rikke Brown (ribr)" userId="20fab2a7-921b-4650-9b5b-12868b89af81" providerId="ADAL" clId="{146E96FF-7BE0-4A3E-B0F1-994896F10620}" dt="2025-03-13T21:52:36.327" v="4298" actId="1035"/>
          <ac:picMkLst>
            <pc:docMk/>
            <pc:sldMk cId="1783099409" sldId="298"/>
            <ac:picMk id="10" creationId="{7BC8E11B-3002-C725-9C35-76FBCD23C8DF}"/>
          </ac:picMkLst>
        </pc:picChg>
        <pc:picChg chg="del">
          <ac:chgData name="Rikke Brown (ribr)" userId="20fab2a7-921b-4650-9b5b-12868b89af81" providerId="ADAL" clId="{146E96FF-7BE0-4A3E-B0F1-994896F10620}" dt="2025-03-13T21:40:26.849" v="4137" actId="478"/>
          <ac:picMkLst>
            <pc:docMk/>
            <pc:sldMk cId="1783099409" sldId="298"/>
            <ac:picMk id="11" creationId="{091833D4-485B-6BEA-10C2-1CB981EC4DD2}"/>
          </ac:picMkLst>
        </pc:picChg>
        <pc:picChg chg="add mod modCrop">
          <ac:chgData name="Rikke Brown (ribr)" userId="20fab2a7-921b-4650-9b5b-12868b89af81" providerId="ADAL" clId="{146E96FF-7BE0-4A3E-B0F1-994896F10620}" dt="2025-03-13T21:53:14.779" v="4299" actId="732"/>
          <ac:picMkLst>
            <pc:docMk/>
            <pc:sldMk cId="1783099409" sldId="298"/>
            <ac:picMk id="13" creationId="{D2A1E0A4-E12C-DAA1-0163-CB26BED4E490}"/>
          </ac:picMkLst>
        </pc:picChg>
      </pc:sldChg>
      <pc:sldChg chg="addSp delSp modSp mod modAnim">
        <pc:chgData name="Rikke Brown (ribr)" userId="20fab2a7-921b-4650-9b5b-12868b89af81" providerId="ADAL" clId="{146E96FF-7BE0-4A3E-B0F1-994896F10620}" dt="2025-03-19T18:25:30.168" v="4492" actId="6549"/>
        <pc:sldMkLst>
          <pc:docMk/>
          <pc:sldMk cId="3629486337" sldId="299"/>
        </pc:sldMkLst>
        <pc:spChg chg="mod">
          <ac:chgData name="Rikke Brown (ribr)" userId="20fab2a7-921b-4650-9b5b-12868b89af81" providerId="ADAL" clId="{146E96FF-7BE0-4A3E-B0F1-994896F10620}" dt="2025-03-10T13:20:25.932" v="1687" actId="20577"/>
          <ac:spMkLst>
            <pc:docMk/>
            <pc:sldMk cId="3629486337" sldId="299"/>
            <ac:spMk id="2" creationId="{328E2478-3452-479B-A55F-CF8DD608A9E9}"/>
          </ac:spMkLst>
        </pc:spChg>
        <pc:spChg chg="mod ord">
          <ac:chgData name="Rikke Brown (ribr)" userId="20fab2a7-921b-4650-9b5b-12868b89af81" providerId="ADAL" clId="{146E96FF-7BE0-4A3E-B0F1-994896F10620}" dt="2025-03-13T17:22:01.854" v="3433" actId="1076"/>
          <ac:spMkLst>
            <pc:docMk/>
            <pc:sldMk cId="3629486337" sldId="299"/>
            <ac:spMk id="7" creationId="{76A37CE5-460B-BE7D-C3B6-8E0ACE5842FA}"/>
          </ac:spMkLst>
        </pc:spChg>
        <pc:spChg chg="add mod ord">
          <ac:chgData name="Rikke Brown (ribr)" userId="20fab2a7-921b-4650-9b5b-12868b89af81" providerId="ADAL" clId="{146E96FF-7BE0-4A3E-B0F1-994896F10620}" dt="2025-03-13T17:23:47.845" v="3475" actId="1036"/>
          <ac:spMkLst>
            <pc:docMk/>
            <pc:sldMk cId="3629486337" sldId="299"/>
            <ac:spMk id="9" creationId="{70181B7B-70A4-5D75-BA0F-3C6AA9B73254}"/>
          </ac:spMkLst>
        </pc:spChg>
        <pc:spChg chg="add mod">
          <ac:chgData name="Rikke Brown (ribr)" userId="20fab2a7-921b-4650-9b5b-12868b89af81" providerId="ADAL" clId="{146E96FF-7BE0-4A3E-B0F1-994896F10620}" dt="2025-03-13T17:24:22.334" v="3542" actId="1036"/>
          <ac:spMkLst>
            <pc:docMk/>
            <pc:sldMk cId="3629486337" sldId="299"/>
            <ac:spMk id="10" creationId="{C9377F78-CC17-F14B-E310-13AE616D231D}"/>
          </ac:spMkLst>
        </pc:spChg>
        <pc:spChg chg="add mod">
          <ac:chgData name="Rikke Brown (ribr)" userId="20fab2a7-921b-4650-9b5b-12868b89af81" providerId="ADAL" clId="{146E96FF-7BE0-4A3E-B0F1-994896F10620}" dt="2025-03-16T16:38:03.041" v="4339" actId="1036"/>
          <ac:spMkLst>
            <pc:docMk/>
            <pc:sldMk cId="3629486337" sldId="299"/>
            <ac:spMk id="11" creationId="{C66DE742-4E47-A4CE-9710-AF6743BB34D4}"/>
          </ac:spMkLst>
        </pc:spChg>
        <pc:spChg chg="del">
          <ac:chgData name="Rikke Brown (ribr)" userId="20fab2a7-921b-4650-9b5b-12868b89af81" providerId="ADAL" clId="{146E96FF-7BE0-4A3E-B0F1-994896F10620}" dt="2025-03-10T11:41:40.313" v="7" actId="931"/>
          <ac:spMkLst>
            <pc:docMk/>
            <pc:sldMk cId="3629486337" sldId="299"/>
            <ac:spMk id="12" creationId="{19D50F83-066B-0FA2-2B56-4676059B4F34}"/>
          </ac:spMkLst>
        </pc:spChg>
        <pc:spChg chg="add mod">
          <ac:chgData name="Rikke Brown (ribr)" userId="20fab2a7-921b-4650-9b5b-12868b89af81" providerId="ADAL" clId="{146E96FF-7BE0-4A3E-B0F1-994896F10620}" dt="2025-03-19T18:25:30.168" v="4492" actId="6549"/>
          <ac:spMkLst>
            <pc:docMk/>
            <pc:sldMk cId="3629486337" sldId="299"/>
            <ac:spMk id="14" creationId="{23F3373C-7DEB-0B23-9EB2-A604BE5B1E19}"/>
          </ac:spMkLst>
        </pc:spChg>
        <pc:picChg chg="add mod">
          <ac:chgData name="Rikke Brown (ribr)" userId="20fab2a7-921b-4650-9b5b-12868b89af81" providerId="ADAL" clId="{146E96FF-7BE0-4A3E-B0F1-994896F10620}" dt="2025-03-11T08:03:14.826" v="1992"/>
          <ac:picMkLst>
            <pc:docMk/>
            <pc:sldMk cId="3629486337" sldId="299"/>
            <ac:picMk id="3" creationId="{BBEF9BC2-E715-B984-7504-F75AF4F746DE}"/>
          </ac:picMkLst>
        </pc:picChg>
        <pc:picChg chg="add mod modCrop">
          <ac:chgData name="Rikke Brown (ribr)" userId="20fab2a7-921b-4650-9b5b-12868b89af81" providerId="ADAL" clId="{146E96FF-7BE0-4A3E-B0F1-994896F10620}" dt="2025-03-13T17:21:50.378" v="3431" actId="1076"/>
          <ac:picMkLst>
            <pc:docMk/>
            <pc:sldMk cId="3629486337" sldId="299"/>
            <ac:picMk id="8" creationId="{229F9AF8-A714-B5A4-4E3E-7EEAD814A915}"/>
          </ac:picMkLst>
        </pc:picChg>
        <pc:picChg chg="add del mod">
          <ac:chgData name="Rikke Brown (ribr)" userId="20fab2a7-921b-4650-9b5b-12868b89af81" providerId="ADAL" clId="{146E96FF-7BE0-4A3E-B0F1-994896F10620}" dt="2025-03-10T11:41:42.932" v="10" actId="21"/>
          <ac:picMkLst>
            <pc:docMk/>
            <pc:sldMk cId="3629486337" sldId="299"/>
            <ac:picMk id="11" creationId="{7829C3AA-91C1-914E-ED4D-5D5F2A187AE6}"/>
          </ac:picMkLst>
        </pc:picChg>
      </pc:sldChg>
      <pc:sldChg chg="addSp delSp modSp mod modAnim">
        <pc:chgData name="Rikke Brown (ribr)" userId="20fab2a7-921b-4650-9b5b-12868b89af81" providerId="ADAL" clId="{146E96FF-7BE0-4A3E-B0F1-994896F10620}" dt="2025-03-13T17:30:17.253" v="3614" actId="478"/>
        <pc:sldMkLst>
          <pc:docMk/>
          <pc:sldMk cId="2186294107" sldId="300"/>
        </pc:sldMkLst>
        <pc:spChg chg="mod">
          <ac:chgData name="Rikke Brown (ribr)" userId="20fab2a7-921b-4650-9b5b-12868b89af81" providerId="ADAL" clId="{146E96FF-7BE0-4A3E-B0F1-994896F10620}" dt="2025-03-13T12:09:16.368" v="2275" actId="20577"/>
          <ac:spMkLst>
            <pc:docMk/>
            <pc:sldMk cId="2186294107" sldId="300"/>
            <ac:spMk id="2" creationId="{D16496F1-6EDE-3C10-7944-A3070E33EE87}"/>
          </ac:spMkLst>
        </pc:spChg>
        <pc:spChg chg="mod">
          <ac:chgData name="Rikke Brown (ribr)" userId="20fab2a7-921b-4650-9b5b-12868b89af81" providerId="ADAL" clId="{146E96FF-7BE0-4A3E-B0F1-994896F10620}" dt="2025-03-13T13:23:04.739" v="3162" actId="20577"/>
          <ac:spMkLst>
            <pc:docMk/>
            <pc:sldMk cId="2186294107" sldId="300"/>
            <ac:spMk id="3" creationId="{A3C5C4C2-9586-C7E7-312E-33809A6C7BB6}"/>
          </ac:spMkLst>
        </pc:spChg>
        <pc:spChg chg="del">
          <ac:chgData name="Rikke Brown (ribr)" userId="20fab2a7-921b-4650-9b5b-12868b89af81" providerId="ADAL" clId="{146E96FF-7BE0-4A3E-B0F1-994896F10620}" dt="2025-03-13T17:30:17.253" v="3614" actId="478"/>
          <ac:spMkLst>
            <pc:docMk/>
            <pc:sldMk cId="2186294107" sldId="300"/>
            <ac:spMk id="7" creationId="{F277A914-F540-1AC9-33AC-D5C3258FB95F}"/>
          </ac:spMkLst>
        </pc:spChg>
        <pc:picChg chg="add mod">
          <ac:chgData name="Rikke Brown (ribr)" userId="20fab2a7-921b-4650-9b5b-12868b89af81" providerId="ADAL" clId="{146E96FF-7BE0-4A3E-B0F1-994896F10620}" dt="2025-03-11T08:03:21.469" v="1994"/>
          <ac:picMkLst>
            <pc:docMk/>
            <pc:sldMk cId="2186294107" sldId="300"/>
            <ac:picMk id="8" creationId="{DF7CCF81-D02D-8FD1-BA05-90A3ACF98802}"/>
          </ac:picMkLst>
        </pc:picChg>
        <pc:picChg chg="add del mod modCrop">
          <ac:chgData name="Rikke Brown (ribr)" userId="20fab2a7-921b-4650-9b5b-12868b89af81" providerId="ADAL" clId="{146E96FF-7BE0-4A3E-B0F1-994896F10620}" dt="2025-03-13T16:50:06.592" v="3267" actId="21"/>
          <ac:picMkLst>
            <pc:docMk/>
            <pc:sldMk cId="2186294107" sldId="300"/>
            <ac:picMk id="9" creationId="{99C7E353-605D-C4ED-FA92-D5BE8334C3EF}"/>
          </ac:picMkLst>
        </pc:picChg>
        <pc:picChg chg="add del mod">
          <ac:chgData name="Rikke Brown (ribr)" userId="20fab2a7-921b-4650-9b5b-12868b89af81" providerId="ADAL" clId="{146E96FF-7BE0-4A3E-B0F1-994896F10620}" dt="2025-03-13T17:28:53.186" v="3553" actId="478"/>
          <ac:picMkLst>
            <pc:docMk/>
            <pc:sldMk cId="2186294107" sldId="300"/>
            <ac:picMk id="10" creationId="{827F5C6C-4504-7EEE-4AFB-447DDF7A3C87}"/>
          </ac:picMkLst>
        </pc:picChg>
        <pc:picChg chg="add mod">
          <ac:chgData name="Rikke Brown (ribr)" userId="20fab2a7-921b-4650-9b5b-12868b89af81" providerId="ADAL" clId="{146E96FF-7BE0-4A3E-B0F1-994896F10620}" dt="2025-03-13T17:30:15.316" v="3613" actId="1076"/>
          <ac:picMkLst>
            <pc:docMk/>
            <pc:sldMk cId="2186294107" sldId="300"/>
            <ac:picMk id="14" creationId="{83E35184-CD54-0B10-E201-B4614741D6EB}"/>
          </ac:picMkLst>
        </pc:picChg>
      </pc:sldChg>
      <pc:sldChg chg="addSp modSp del mod">
        <pc:chgData name="Rikke Brown (ribr)" userId="20fab2a7-921b-4650-9b5b-12868b89af81" providerId="ADAL" clId="{146E96FF-7BE0-4A3E-B0F1-994896F10620}" dt="2025-03-13T17:27:35.254" v="3552" actId="47"/>
        <pc:sldMkLst>
          <pc:docMk/>
          <pc:sldMk cId="596961849" sldId="301"/>
        </pc:sldMkLst>
        <pc:spChg chg="mod">
          <ac:chgData name="Rikke Brown (ribr)" userId="20fab2a7-921b-4650-9b5b-12868b89af81" providerId="ADAL" clId="{146E96FF-7BE0-4A3E-B0F1-994896F10620}" dt="2025-03-10T12:34:27.461" v="1676" actId="20577"/>
          <ac:spMkLst>
            <pc:docMk/>
            <pc:sldMk cId="596961849" sldId="301"/>
            <ac:spMk id="2" creationId="{74A92058-395E-F9A5-D272-6FA847B076A6}"/>
          </ac:spMkLst>
        </pc:spChg>
        <pc:spChg chg="mod">
          <ac:chgData name="Rikke Brown (ribr)" userId="20fab2a7-921b-4650-9b5b-12868b89af81" providerId="ADAL" clId="{146E96FF-7BE0-4A3E-B0F1-994896F10620}" dt="2025-03-10T13:23:10.396" v="1959" actId="20577"/>
          <ac:spMkLst>
            <pc:docMk/>
            <pc:sldMk cId="596961849" sldId="301"/>
            <ac:spMk id="3" creationId="{439985C9-BE83-289C-0D6A-D1F64041580F}"/>
          </ac:spMkLst>
        </pc:spChg>
        <pc:spChg chg="add mod">
          <ac:chgData name="Rikke Brown (ribr)" userId="20fab2a7-921b-4650-9b5b-12868b89af81" providerId="ADAL" clId="{146E96FF-7BE0-4A3E-B0F1-994896F10620}" dt="2025-03-13T13:58:14.196" v="3201" actId="20577"/>
          <ac:spMkLst>
            <pc:docMk/>
            <pc:sldMk cId="596961849" sldId="301"/>
            <ac:spMk id="9" creationId="{F1330815-84B6-B1AC-732B-51BF13C36DE5}"/>
          </ac:spMkLst>
        </pc:spChg>
        <pc:picChg chg="add mod">
          <ac:chgData name="Rikke Brown (ribr)" userId="20fab2a7-921b-4650-9b5b-12868b89af81" providerId="ADAL" clId="{146E96FF-7BE0-4A3E-B0F1-994896F10620}" dt="2025-03-11T08:03:24.849" v="1995"/>
          <ac:picMkLst>
            <pc:docMk/>
            <pc:sldMk cId="596961849" sldId="301"/>
            <ac:picMk id="8" creationId="{1492E4F7-44AD-926B-0FE9-2CDEBCA37A16}"/>
          </ac:picMkLst>
        </pc:picChg>
        <pc:picChg chg="add mod">
          <ac:chgData name="Rikke Brown (ribr)" userId="20fab2a7-921b-4650-9b5b-12868b89af81" providerId="ADAL" clId="{146E96FF-7BE0-4A3E-B0F1-994896F10620}" dt="2025-03-13T16:50:27.289" v="3270" actId="14100"/>
          <ac:picMkLst>
            <pc:docMk/>
            <pc:sldMk cId="596961849" sldId="301"/>
            <ac:picMk id="10" creationId="{99C7E353-605D-C4ED-FA92-D5BE8334C3EF}"/>
          </ac:picMkLst>
        </pc:picChg>
      </pc:sldChg>
      <pc:sldChg chg="addSp delSp modSp mod ord">
        <pc:chgData name="Rikke Brown (ribr)" userId="20fab2a7-921b-4650-9b5b-12868b89af81" providerId="ADAL" clId="{146E96FF-7BE0-4A3E-B0F1-994896F10620}" dt="2025-03-13T17:41:06.560" v="4008" actId="1362"/>
        <pc:sldMkLst>
          <pc:docMk/>
          <pc:sldMk cId="3489013141" sldId="302"/>
        </pc:sldMkLst>
        <pc:spChg chg="mod">
          <ac:chgData name="Rikke Brown (ribr)" userId="20fab2a7-921b-4650-9b5b-12868b89af81" providerId="ADAL" clId="{146E96FF-7BE0-4A3E-B0F1-994896F10620}" dt="2025-03-10T11:57:06.477" v="211" actId="20577"/>
          <ac:spMkLst>
            <pc:docMk/>
            <pc:sldMk cId="3489013141" sldId="302"/>
            <ac:spMk id="2" creationId="{9D4505F9-6ED6-0DC8-386B-EEB399A16089}"/>
          </ac:spMkLst>
        </pc:spChg>
        <pc:spChg chg="del">
          <ac:chgData name="Rikke Brown (ribr)" userId="20fab2a7-921b-4650-9b5b-12868b89af81" providerId="ADAL" clId="{146E96FF-7BE0-4A3E-B0F1-994896F10620}" dt="2025-03-10T11:57:39.799" v="213"/>
          <ac:spMkLst>
            <pc:docMk/>
            <pc:sldMk cId="3489013141" sldId="302"/>
            <ac:spMk id="10" creationId="{D4BA4D6C-637F-52F5-720D-9FA004554D35}"/>
          </ac:spMkLst>
        </pc:spChg>
        <pc:picChg chg="add mod">
          <ac:chgData name="Rikke Brown (ribr)" userId="20fab2a7-921b-4650-9b5b-12868b89af81" providerId="ADAL" clId="{146E96FF-7BE0-4A3E-B0F1-994896F10620}" dt="2025-03-11T08:03:17.252" v="1993"/>
          <ac:picMkLst>
            <pc:docMk/>
            <pc:sldMk cId="3489013141" sldId="302"/>
            <ac:picMk id="3" creationId="{5B4033A9-C3E8-D74C-70AD-8EF29AD46A48}"/>
          </ac:picMkLst>
        </pc:picChg>
        <pc:picChg chg="add del mod">
          <ac:chgData name="Rikke Brown (ribr)" userId="20fab2a7-921b-4650-9b5b-12868b89af81" providerId="ADAL" clId="{146E96FF-7BE0-4A3E-B0F1-994896F10620}" dt="2025-03-10T11:57:36.399" v="212" actId="478"/>
          <ac:picMkLst>
            <pc:docMk/>
            <pc:sldMk cId="3489013141" sldId="302"/>
            <ac:picMk id="3" creationId="{E75759DA-5FFA-9C04-E979-6F5C3D4DD7B0}"/>
          </ac:picMkLst>
        </pc:picChg>
        <pc:picChg chg="add mod">
          <ac:chgData name="Rikke Brown (ribr)" userId="20fab2a7-921b-4650-9b5b-12868b89af81" providerId="ADAL" clId="{146E96FF-7BE0-4A3E-B0F1-994896F10620}" dt="2025-03-13T17:41:06.560" v="4008" actId="1362"/>
          <ac:picMkLst>
            <pc:docMk/>
            <pc:sldMk cId="3489013141" sldId="302"/>
            <ac:picMk id="9" creationId="{36BC2225-BC8C-8F2E-4C3C-EA134757A0A8}"/>
          </ac:picMkLst>
        </pc:picChg>
      </pc:sldChg>
      <pc:sldChg chg="addSp delSp modSp mod modAnim">
        <pc:chgData name="Rikke Brown (ribr)" userId="20fab2a7-921b-4650-9b5b-12868b89af81" providerId="ADAL" clId="{146E96FF-7BE0-4A3E-B0F1-994896F10620}" dt="2025-03-13T18:31:54.700" v="4128" actId="14100"/>
        <pc:sldMkLst>
          <pc:docMk/>
          <pc:sldMk cId="3694667926" sldId="303"/>
        </pc:sldMkLst>
        <pc:spChg chg="mod">
          <ac:chgData name="Rikke Brown (ribr)" userId="20fab2a7-921b-4650-9b5b-12868b89af81" providerId="ADAL" clId="{146E96FF-7BE0-4A3E-B0F1-994896F10620}" dt="2025-03-13T16:41:14.078" v="3242" actId="207"/>
          <ac:spMkLst>
            <pc:docMk/>
            <pc:sldMk cId="3694667926" sldId="303"/>
            <ac:spMk id="2" creationId="{6D67478C-9440-06F2-5E7F-391D769B123C}"/>
          </ac:spMkLst>
        </pc:spChg>
        <pc:spChg chg="mod ord">
          <ac:chgData name="Rikke Brown (ribr)" userId="20fab2a7-921b-4650-9b5b-12868b89af81" providerId="ADAL" clId="{146E96FF-7BE0-4A3E-B0F1-994896F10620}" dt="2025-03-13T18:31:19.082" v="4117" actId="166"/>
          <ac:spMkLst>
            <pc:docMk/>
            <pc:sldMk cId="3694667926" sldId="303"/>
            <ac:spMk id="3" creationId="{946D9651-BF42-CB8E-B3D8-D46200CE445B}"/>
          </ac:spMkLst>
        </pc:spChg>
        <pc:spChg chg="del">
          <ac:chgData name="Rikke Brown (ribr)" userId="20fab2a7-921b-4650-9b5b-12868b89af81" providerId="ADAL" clId="{146E96FF-7BE0-4A3E-B0F1-994896F10620}" dt="2025-03-13T16:45:31.850" v="3253" actId="478"/>
          <ac:spMkLst>
            <pc:docMk/>
            <pc:sldMk cId="3694667926" sldId="303"/>
            <ac:spMk id="7" creationId="{924E780E-A94D-02AE-D3C1-9989CF260641}"/>
          </ac:spMkLst>
        </pc:spChg>
        <pc:spChg chg="add mod">
          <ac:chgData name="Rikke Brown (ribr)" userId="20fab2a7-921b-4650-9b5b-12868b89af81" providerId="ADAL" clId="{146E96FF-7BE0-4A3E-B0F1-994896F10620}" dt="2025-03-13T17:58:52.822" v="4019" actId="5793"/>
          <ac:spMkLst>
            <pc:docMk/>
            <pc:sldMk cId="3694667926" sldId="303"/>
            <ac:spMk id="10" creationId="{763F6A73-2A3F-0503-AF00-1C1526772F8B}"/>
          </ac:spMkLst>
        </pc:spChg>
        <pc:spChg chg="add mod">
          <ac:chgData name="Rikke Brown (ribr)" userId="20fab2a7-921b-4650-9b5b-12868b89af81" providerId="ADAL" clId="{146E96FF-7BE0-4A3E-B0F1-994896F10620}" dt="2025-03-13T18:31:54.700" v="4128" actId="14100"/>
          <ac:spMkLst>
            <pc:docMk/>
            <pc:sldMk cId="3694667926" sldId="303"/>
            <ac:spMk id="14" creationId="{EA942702-DEC5-67F9-40EA-3F0A8077AAEB}"/>
          </ac:spMkLst>
        </pc:spChg>
        <pc:spChg chg="add mod ord">
          <ac:chgData name="Rikke Brown (ribr)" userId="20fab2a7-921b-4650-9b5b-12868b89af81" providerId="ADAL" clId="{146E96FF-7BE0-4A3E-B0F1-994896F10620}" dt="2025-03-13T18:30:53.517" v="4115" actId="1037"/>
          <ac:spMkLst>
            <pc:docMk/>
            <pc:sldMk cId="3694667926" sldId="303"/>
            <ac:spMk id="15" creationId="{193BA121-A273-A00B-01F8-5F7A6AC0D7BC}"/>
          </ac:spMkLst>
        </pc:spChg>
        <pc:picChg chg="add mod">
          <ac:chgData name="Rikke Brown (ribr)" userId="20fab2a7-921b-4650-9b5b-12868b89af81" providerId="ADAL" clId="{146E96FF-7BE0-4A3E-B0F1-994896F10620}" dt="2025-03-11T08:03:11.427" v="1991"/>
          <ac:picMkLst>
            <pc:docMk/>
            <pc:sldMk cId="3694667926" sldId="303"/>
            <ac:picMk id="8" creationId="{E843DA1A-B748-2F9F-903E-AD18BD7E8FDC}"/>
          </ac:picMkLst>
        </pc:picChg>
        <pc:picChg chg="add del mod">
          <ac:chgData name="Rikke Brown (ribr)" userId="20fab2a7-921b-4650-9b5b-12868b89af81" providerId="ADAL" clId="{146E96FF-7BE0-4A3E-B0F1-994896F10620}" dt="2025-03-13T17:58:46.713" v="4017" actId="478"/>
          <ac:picMkLst>
            <pc:docMk/>
            <pc:sldMk cId="3694667926" sldId="303"/>
            <ac:picMk id="9" creationId="{21C50393-7FBE-9026-55C6-8A2EBDC4875D}"/>
          </ac:picMkLst>
        </pc:picChg>
        <pc:picChg chg="add mod modCrop">
          <ac:chgData name="Rikke Brown (ribr)" userId="20fab2a7-921b-4650-9b5b-12868b89af81" providerId="ADAL" clId="{146E96FF-7BE0-4A3E-B0F1-994896F10620}" dt="2025-03-13T18:31:40.909" v="4119" actId="14100"/>
          <ac:picMkLst>
            <pc:docMk/>
            <pc:sldMk cId="3694667926" sldId="303"/>
            <ac:picMk id="11" creationId="{4AB669A6-F1B2-8D66-4C9B-A85B4A8E4278}"/>
          </ac:picMkLst>
        </pc:picChg>
        <pc:picChg chg="add del mod">
          <ac:chgData name="Rikke Brown (ribr)" userId="20fab2a7-921b-4650-9b5b-12868b89af81" providerId="ADAL" clId="{146E96FF-7BE0-4A3E-B0F1-994896F10620}" dt="2025-03-13T18:26:20.539" v="4048" actId="478"/>
          <ac:picMkLst>
            <pc:docMk/>
            <pc:sldMk cId="3694667926" sldId="303"/>
            <ac:picMk id="12" creationId="{E3890B22-FA11-F079-5C8B-732C9DB38101}"/>
          </ac:picMkLst>
        </pc:picChg>
        <pc:picChg chg="add del mod ord">
          <ac:chgData name="Rikke Brown (ribr)" userId="20fab2a7-921b-4650-9b5b-12868b89af81" providerId="ADAL" clId="{146E96FF-7BE0-4A3E-B0F1-994896F10620}" dt="2025-03-13T16:44:07.621" v="3247" actId="478"/>
          <ac:picMkLst>
            <pc:docMk/>
            <pc:sldMk cId="3694667926" sldId="303"/>
            <ac:picMk id="13" creationId="{EBB336C4-5210-8914-9827-4F14A550AAC0}"/>
          </ac:picMkLst>
        </pc:picChg>
      </pc:sldChg>
      <pc:sldChg chg="new del">
        <pc:chgData name="Rikke Brown (ribr)" userId="20fab2a7-921b-4650-9b5b-12868b89af81" providerId="ADAL" clId="{146E96FF-7BE0-4A3E-B0F1-994896F10620}" dt="2025-03-10T11:56:53.333" v="185" actId="47"/>
        <pc:sldMkLst>
          <pc:docMk/>
          <pc:sldMk cId="2018778210" sldId="304"/>
        </pc:sldMkLst>
      </pc:sldChg>
      <pc:sldChg chg="modSp new del mod">
        <pc:chgData name="Rikke Brown (ribr)" userId="20fab2a7-921b-4650-9b5b-12868b89af81" providerId="ADAL" clId="{146E96FF-7BE0-4A3E-B0F1-994896F10620}" dt="2025-03-13T13:17:37.580" v="3043" actId="47"/>
        <pc:sldMkLst>
          <pc:docMk/>
          <pc:sldMk cId="3599089167" sldId="304"/>
        </pc:sldMkLst>
        <pc:spChg chg="mod">
          <ac:chgData name="Rikke Brown (ribr)" userId="20fab2a7-921b-4650-9b5b-12868b89af81" providerId="ADAL" clId="{146E96FF-7BE0-4A3E-B0F1-994896F10620}" dt="2025-03-13T13:16:28.539" v="3033" actId="21"/>
          <ac:spMkLst>
            <pc:docMk/>
            <pc:sldMk cId="3599089167" sldId="304"/>
            <ac:spMk id="3" creationId="{ACAD1D9F-B38C-61FE-FF23-17D027A49429}"/>
          </ac:spMkLst>
        </pc:spChg>
      </pc:sldChg>
      <pc:sldChg chg="addSp delSp modSp new mod">
        <pc:chgData name="Rikke Brown (ribr)" userId="20fab2a7-921b-4650-9b5b-12868b89af81" providerId="ADAL" clId="{146E96FF-7BE0-4A3E-B0F1-994896F10620}" dt="2025-03-13T17:57:58.124" v="4013" actId="113"/>
        <pc:sldMkLst>
          <pc:docMk/>
          <pc:sldMk cId="2405440697" sldId="305"/>
        </pc:sldMkLst>
        <pc:spChg chg="mod">
          <ac:chgData name="Rikke Brown (ribr)" userId="20fab2a7-921b-4650-9b5b-12868b89af81" providerId="ADAL" clId="{146E96FF-7BE0-4A3E-B0F1-994896F10620}" dt="2025-03-13T13:26:44.771" v="3182" actId="20577"/>
          <ac:spMkLst>
            <pc:docMk/>
            <pc:sldMk cId="2405440697" sldId="305"/>
            <ac:spMk id="2" creationId="{E996DA0D-9D0C-B102-2738-9DF5A8D72C1B}"/>
          </ac:spMkLst>
        </pc:spChg>
        <pc:spChg chg="mod">
          <ac:chgData name="Rikke Brown (ribr)" userId="20fab2a7-921b-4650-9b5b-12868b89af81" providerId="ADAL" clId="{146E96FF-7BE0-4A3E-B0F1-994896F10620}" dt="2025-03-13T17:57:58.124" v="4013" actId="113"/>
          <ac:spMkLst>
            <pc:docMk/>
            <pc:sldMk cId="2405440697" sldId="305"/>
            <ac:spMk id="3" creationId="{BA3D5F75-8410-DEFB-89C1-C10F9549BBCE}"/>
          </ac:spMkLst>
        </pc:spChg>
        <pc:spChg chg="del">
          <ac:chgData name="Rikke Brown (ribr)" userId="20fab2a7-921b-4650-9b5b-12868b89af81" providerId="ADAL" clId="{146E96FF-7BE0-4A3E-B0F1-994896F10620}" dt="2025-03-13T13:16:21.013" v="3030" actId="931"/>
          <ac:spMkLst>
            <pc:docMk/>
            <pc:sldMk cId="2405440697" sldId="305"/>
            <ac:spMk id="7" creationId="{8F057259-162C-41F5-D63C-67D66998EECF}"/>
          </ac:spMkLst>
        </pc:spChg>
        <pc:spChg chg="add del mod">
          <ac:chgData name="Rikke Brown (ribr)" userId="20fab2a7-921b-4650-9b5b-12868b89af81" providerId="ADAL" clId="{146E96FF-7BE0-4A3E-B0F1-994896F10620}" dt="2025-03-13T13:36:52.908" v="3184" actId="931"/>
          <ac:spMkLst>
            <pc:docMk/>
            <pc:sldMk cId="2405440697" sldId="305"/>
            <ac:spMk id="11" creationId="{729DC880-7252-585A-19C3-04D876484AC3}"/>
          </ac:spMkLst>
        </pc:spChg>
        <pc:picChg chg="add del mod">
          <ac:chgData name="Rikke Brown (ribr)" userId="20fab2a7-921b-4650-9b5b-12868b89af81" providerId="ADAL" clId="{146E96FF-7BE0-4A3E-B0F1-994896F10620}" dt="2025-03-13T13:36:03.627" v="3183" actId="478"/>
          <ac:picMkLst>
            <pc:docMk/>
            <pc:sldMk cId="2405440697" sldId="305"/>
            <ac:picMk id="9" creationId="{D8CF46A1-4CA6-7EAA-F66E-505B833BCB76}"/>
          </ac:picMkLst>
        </pc:picChg>
        <pc:picChg chg="add mod">
          <ac:chgData name="Rikke Brown (ribr)" userId="20fab2a7-921b-4650-9b5b-12868b89af81" providerId="ADAL" clId="{146E96FF-7BE0-4A3E-B0F1-994896F10620}" dt="2025-03-13T13:36:54.099" v="3186" actId="962"/>
          <ac:picMkLst>
            <pc:docMk/>
            <pc:sldMk cId="2405440697" sldId="305"/>
            <ac:picMk id="13" creationId="{3401FAA5-187E-B5C0-0768-4AAD7DC57B38}"/>
          </ac:picMkLst>
        </pc:picChg>
      </pc:sldChg>
      <pc:sldChg chg="addSp delSp modSp new del mod">
        <pc:chgData name="Rikke Brown (ribr)" userId="20fab2a7-921b-4650-9b5b-12868b89af81" providerId="ADAL" clId="{146E96FF-7BE0-4A3E-B0F1-994896F10620}" dt="2025-03-13T17:42:34.091" v="4012" actId="47"/>
        <pc:sldMkLst>
          <pc:docMk/>
          <pc:sldMk cId="920780802" sldId="306"/>
        </pc:sldMkLst>
        <pc:spChg chg="add del mod">
          <ac:chgData name="Rikke Brown (ribr)" userId="20fab2a7-921b-4650-9b5b-12868b89af81" providerId="ADAL" clId="{146E96FF-7BE0-4A3E-B0F1-994896F10620}" dt="2025-03-13T13:57:37.689" v="3194" actId="21"/>
          <ac:spMkLst>
            <pc:docMk/>
            <pc:sldMk cId="920780802" sldId="306"/>
            <ac:spMk id="3" creationId="{F1330815-84B6-B1AC-732B-51BF13C36DE5}"/>
          </ac:spMkLst>
        </pc:spChg>
        <pc:spChg chg="add del mod">
          <ac:chgData name="Rikke Brown (ribr)" userId="20fab2a7-921b-4650-9b5b-12868b89af81" providerId="ADAL" clId="{146E96FF-7BE0-4A3E-B0F1-994896F10620}" dt="2025-03-13T13:58:36.759" v="3202" actId="931"/>
          <ac:spMkLst>
            <pc:docMk/>
            <pc:sldMk cId="920780802" sldId="306"/>
            <ac:spMk id="9" creationId="{6A919EB0-98F9-AF87-D695-C9052F0D4141}"/>
          </ac:spMkLst>
        </pc:spChg>
        <pc:picChg chg="add mod">
          <ac:chgData name="Rikke Brown (ribr)" userId="20fab2a7-921b-4650-9b5b-12868b89af81" providerId="ADAL" clId="{146E96FF-7BE0-4A3E-B0F1-994896F10620}" dt="2025-03-13T16:32:11.506" v="3214" actId="14100"/>
          <ac:picMkLst>
            <pc:docMk/>
            <pc:sldMk cId="920780802" sldId="306"/>
            <ac:picMk id="11" creationId="{94B0B510-ACA9-5781-3AC4-88CDCF1064DF}"/>
          </ac:picMkLst>
        </pc:picChg>
        <pc:picChg chg="add del mod modCrop">
          <ac:chgData name="Rikke Brown (ribr)" userId="20fab2a7-921b-4650-9b5b-12868b89af81" providerId="ADAL" clId="{146E96FF-7BE0-4A3E-B0F1-994896F10620}" dt="2025-03-13T16:34:13.322" v="3217" actId="478"/>
          <ac:picMkLst>
            <pc:docMk/>
            <pc:sldMk cId="920780802" sldId="306"/>
            <ac:picMk id="12" creationId="{DC817B3C-461B-D98D-71E2-53047BCEC111}"/>
          </ac:picMkLst>
        </pc:picChg>
        <pc:picChg chg="add del mod modCrop">
          <ac:chgData name="Rikke Brown (ribr)" userId="20fab2a7-921b-4650-9b5b-12868b89af81" providerId="ADAL" clId="{146E96FF-7BE0-4A3E-B0F1-994896F10620}" dt="2025-03-13T16:38:49.481" v="3231" actId="21"/>
          <ac:picMkLst>
            <pc:docMk/>
            <pc:sldMk cId="920780802" sldId="306"/>
            <ac:picMk id="13" creationId="{EBB336C4-5210-8914-9827-4F14A550AAC0}"/>
          </ac:picMkLst>
        </pc:picChg>
        <pc:picChg chg="add del mod modCrop">
          <ac:chgData name="Rikke Brown (ribr)" userId="20fab2a7-921b-4650-9b5b-12868b89af81" providerId="ADAL" clId="{146E96FF-7BE0-4A3E-B0F1-994896F10620}" dt="2025-03-13T17:03:53.719" v="3330" actId="21"/>
          <ac:picMkLst>
            <pc:docMk/>
            <pc:sldMk cId="920780802" sldId="306"/>
            <ac:picMk id="14" creationId="{229F9AF8-A714-B5A4-4E3E-7EEAD814A915}"/>
          </ac:picMkLst>
        </pc:picChg>
      </pc:sldChg>
      <pc:sldChg chg="addSp delSp modSp new del mod">
        <pc:chgData name="Rikke Brown (ribr)" userId="20fab2a7-921b-4650-9b5b-12868b89af81" providerId="ADAL" clId="{146E96FF-7BE0-4A3E-B0F1-994896F10620}" dt="2025-03-13T17:42:29.472" v="4011" actId="47"/>
        <pc:sldMkLst>
          <pc:docMk/>
          <pc:sldMk cId="1111545981" sldId="307"/>
        </pc:sldMkLst>
        <pc:spChg chg="del">
          <ac:chgData name="Rikke Brown (ribr)" userId="20fab2a7-921b-4650-9b5b-12868b89af81" providerId="ADAL" clId="{146E96FF-7BE0-4A3E-B0F1-994896F10620}" dt="2025-03-13T13:58:50.102" v="3206" actId="931"/>
          <ac:spMkLst>
            <pc:docMk/>
            <pc:sldMk cId="1111545981" sldId="307"/>
            <ac:spMk id="3" creationId="{0039EB39-EA08-0AED-14E1-70C6F708A4A3}"/>
          </ac:spMkLst>
        </pc:spChg>
        <pc:picChg chg="add mod">
          <ac:chgData name="Rikke Brown (ribr)" userId="20fab2a7-921b-4650-9b5b-12868b89af81" providerId="ADAL" clId="{146E96FF-7BE0-4A3E-B0F1-994896F10620}" dt="2025-03-13T16:35:13.050" v="3220" actId="14100"/>
          <ac:picMkLst>
            <pc:docMk/>
            <pc:sldMk cId="1111545981" sldId="307"/>
            <ac:picMk id="9" creationId="{FC2A95AD-BFDA-AFFE-96C4-102ACEFB1FE0}"/>
          </ac:picMkLst>
        </pc:picChg>
        <pc:picChg chg="add mod modCrop">
          <ac:chgData name="Rikke Brown (ribr)" userId="20fab2a7-921b-4650-9b5b-12868b89af81" providerId="ADAL" clId="{146E96FF-7BE0-4A3E-B0F1-994896F10620}" dt="2025-03-13T16:36:11.844" v="3225" actId="1076"/>
          <ac:picMkLst>
            <pc:docMk/>
            <pc:sldMk cId="1111545981" sldId="307"/>
            <ac:picMk id="10" creationId="{BAF2F9FC-478B-AB69-4B5D-FA58CBE511C3}"/>
          </ac:picMkLst>
        </pc:picChg>
      </pc:sldChg>
      <pc:sldChg chg="addSp delSp modSp new del mod">
        <pc:chgData name="Rikke Brown (ribr)" userId="20fab2a7-921b-4650-9b5b-12868b89af81" providerId="ADAL" clId="{146E96FF-7BE0-4A3E-B0F1-994896F10620}" dt="2025-03-13T17:42:28.156" v="4010" actId="47"/>
        <pc:sldMkLst>
          <pc:docMk/>
          <pc:sldMk cId="2468847284" sldId="308"/>
        </pc:sldMkLst>
        <pc:spChg chg="del">
          <ac:chgData name="Rikke Brown (ribr)" userId="20fab2a7-921b-4650-9b5b-12868b89af81" providerId="ADAL" clId="{146E96FF-7BE0-4A3E-B0F1-994896F10620}" dt="2025-03-13T16:48:25.569" v="3255" actId="931"/>
          <ac:spMkLst>
            <pc:docMk/>
            <pc:sldMk cId="2468847284" sldId="308"/>
            <ac:spMk id="3" creationId="{39604166-CEDF-BD28-37DD-E679B22AC4E6}"/>
          </ac:spMkLst>
        </pc:spChg>
        <pc:spChg chg="add del mod">
          <ac:chgData name="Rikke Brown (ribr)" userId="20fab2a7-921b-4650-9b5b-12868b89af81" providerId="ADAL" clId="{146E96FF-7BE0-4A3E-B0F1-994896F10620}" dt="2025-03-13T16:52:19.860" v="3285" actId="931"/>
          <ac:spMkLst>
            <pc:docMk/>
            <pc:sldMk cId="2468847284" sldId="308"/>
            <ac:spMk id="11" creationId="{0564A0DF-B10E-2E51-EC71-87CDDC0DD11A}"/>
          </ac:spMkLst>
        </pc:spChg>
        <pc:picChg chg="add del mod modCrop">
          <ac:chgData name="Rikke Brown (ribr)" userId="20fab2a7-921b-4650-9b5b-12868b89af81" providerId="ADAL" clId="{146E96FF-7BE0-4A3E-B0F1-994896F10620}" dt="2025-03-13T16:49:01.763" v="3263" actId="21"/>
          <ac:picMkLst>
            <pc:docMk/>
            <pc:sldMk cId="2468847284" sldId="308"/>
            <ac:picMk id="9" creationId="{99C7E353-605D-C4ED-FA92-D5BE8334C3EF}"/>
          </ac:picMkLst>
        </pc:picChg>
        <pc:picChg chg="add mod modCrop">
          <ac:chgData name="Rikke Brown (ribr)" userId="20fab2a7-921b-4650-9b5b-12868b89af81" providerId="ADAL" clId="{146E96FF-7BE0-4A3E-B0F1-994896F10620}" dt="2025-03-13T17:42:17.114" v="4009" actId="14100"/>
          <ac:picMkLst>
            <pc:docMk/>
            <pc:sldMk cId="2468847284" sldId="308"/>
            <ac:picMk id="13" creationId="{25739F69-0D5B-4CC2-FF85-2868AF3BA51C}"/>
          </ac:picMkLst>
        </pc:picChg>
        <pc:picChg chg="add del mod">
          <ac:chgData name="Rikke Brown (ribr)" userId="20fab2a7-921b-4650-9b5b-12868b89af81" providerId="ADAL" clId="{146E96FF-7BE0-4A3E-B0F1-994896F10620}" dt="2025-03-13T17:29:42.411" v="3557" actId="21"/>
          <ac:picMkLst>
            <pc:docMk/>
            <pc:sldMk cId="2468847284" sldId="308"/>
            <ac:picMk id="14" creationId="{83E35184-CD54-0B10-E201-B4614741D6EB}"/>
          </ac:picMkLst>
        </pc:picChg>
      </pc:sldChg>
      <pc:sldChg chg="addSp delSp modSp new mod">
        <pc:chgData name="Rikke Brown (ribr)" userId="20fab2a7-921b-4650-9b5b-12868b89af81" providerId="ADAL" clId="{146E96FF-7BE0-4A3E-B0F1-994896F10620}" dt="2025-03-14T09:57:24.244" v="4300" actId="1362"/>
        <pc:sldMkLst>
          <pc:docMk/>
          <pc:sldMk cId="1435548572" sldId="309"/>
        </pc:sldMkLst>
        <pc:spChg chg="mod">
          <ac:chgData name="Rikke Brown (ribr)" userId="20fab2a7-921b-4650-9b5b-12868b89af81" providerId="ADAL" clId="{146E96FF-7BE0-4A3E-B0F1-994896F10620}" dt="2025-03-13T16:56:12.078" v="3313"/>
          <ac:spMkLst>
            <pc:docMk/>
            <pc:sldMk cId="1435548572" sldId="309"/>
            <ac:spMk id="2" creationId="{E00B3802-DA32-A766-1A82-777F695CD640}"/>
          </ac:spMkLst>
        </pc:spChg>
        <pc:spChg chg="mod ord">
          <ac:chgData name="Rikke Brown (ribr)" userId="20fab2a7-921b-4650-9b5b-12868b89af81" providerId="ADAL" clId="{146E96FF-7BE0-4A3E-B0F1-994896F10620}" dt="2025-03-13T17:36:14.562" v="3999" actId="166"/>
          <ac:spMkLst>
            <pc:docMk/>
            <pc:sldMk cId="1435548572" sldId="309"/>
            <ac:spMk id="3" creationId="{4537235E-7824-2E53-5549-D88B003FC3B6}"/>
          </ac:spMkLst>
        </pc:spChg>
        <pc:spChg chg="add del">
          <ac:chgData name="Rikke Brown (ribr)" userId="20fab2a7-921b-4650-9b5b-12868b89af81" providerId="ADAL" clId="{146E96FF-7BE0-4A3E-B0F1-994896F10620}" dt="2025-03-13T16:51:44.610" v="3281" actId="931"/>
          <ac:spMkLst>
            <pc:docMk/>
            <pc:sldMk cId="1435548572" sldId="309"/>
            <ac:spMk id="7" creationId="{6D5B9DFE-F08B-C2A0-C0A5-7F4ED03DF349}"/>
          </ac:spMkLst>
        </pc:spChg>
        <pc:spChg chg="add del mod">
          <ac:chgData name="Rikke Brown (ribr)" userId="20fab2a7-921b-4650-9b5b-12868b89af81" providerId="ADAL" clId="{146E96FF-7BE0-4A3E-B0F1-994896F10620}" dt="2025-03-13T16:55:42.707" v="3309" actId="931"/>
          <ac:spMkLst>
            <pc:docMk/>
            <pc:sldMk cId="1435548572" sldId="309"/>
            <ac:spMk id="13" creationId="{266837E4-9606-1411-D6D4-77679254C9D1}"/>
          </ac:spMkLst>
        </pc:spChg>
        <pc:spChg chg="add del mod">
          <ac:chgData name="Rikke Brown (ribr)" userId="20fab2a7-921b-4650-9b5b-12868b89af81" providerId="ADAL" clId="{146E96FF-7BE0-4A3E-B0F1-994896F10620}" dt="2025-03-13T17:26:11.359" v="3547" actId="931"/>
          <ac:spMkLst>
            <pc:docMk/>
            <pc:sldMk cId="1435548572" sldId="309"/>
            <ac:spMk id="17" creationId="{C6DD7529-ACC5-3772-0A11-1FDDCDCC163A}"/>
          </ac:spMkLst>
        </pc:spChg>
        <pc:spChg chg="add del mod">
          <ac:chgData name="Rikke Brown (ribr)" userId="20fab2a7-921b-4650-9b5b-12868b89af81" providerId="ADAL" clId="{146E96FF-7BE0-4A3E-B0F1-994896F10620}" dt="2025-03-13T17:32:20.091" v="3620" actId="478"/>
          <ac:spMkLst>
            <pc:docMk/>
            <pc:sldMk cId="1435548572" sldId="309"/>
            <ac:spMk id="21" creationId="{A65B64E9-B31F-158E-1B8C-40722B843C7B}"/>
          </ac:spMkLst>
        </pc:spChg>
        <pc:spChg chg="add del mod">
          <ac:chgData name="Rikke Brown (ribr)" userId="20fab2a7-921b-4650-9b5b-12868b89af81" providerId="ADAL" clId="{146E96FF-7BE0-4A3E-B0F1-994896F10620}" dt="2025-03-13T17:35:06.492" v="3636" actId="931"/>
          <ac:spMkLst>
            <pc:docMk/>
            <pc:sldMk cId="1435548572" sldId="309"/>
            <ac:spMk id="24" creationId="{66357DFC-DE7D-6088-2C2E-63A8434A582F}"/>
          </ac:spMkLst>
        </pc:spChg>
        <pc:spChg chg="add mod">
          <ac:chgData name="Rikke Brown (ribr)" userId="20fab2a7-921b-4650-9b5b-12868b89af81" providerId="ADAL" clId="{146E96FF-7BE0-4A3E-B0F1-994896F10620}" dt="2025-03-13T17:35:16.362" v="3639"/>
          <ac:spMkLst>
            <pc:docMk/>
            <pc:sldMk cId="1435548572" sldId="309"/>
            <ac:spMk id="27" creationId="{FD71AD30-36FE-4146-7266-969F05E25793}"/>
          </ac:spMkLst>
        </pc:spChg>
        <pc:spChg chg="add mod">
          <ac:chgData name="Rikke Brown (ribr)" userId="20fab2a7-921b-4650-9b5b-12868b89af81" providerId="ADAL" clId="{146E96FF-7BE0-4A3E-B0F1-994896F10620}" dt="2025-03-13T17:36:34.864" v="4002" actId="1076"/>
          <ac:spMkLst>
            <pc:docMk/>
            <pc:sldMk cId="1435548572" sldId="309"/>
            <ac:spMk id="28" creationId="{D148FF1F-6B1A-2C67-8AFA-BD79C0E0CE4B}"/>
          </ac:spMkLst>
        </pc:spChg>
        <pc:picChg chg="add mod">
          <ac:chgData name="Rikke Brown (ribr)" userId="20fab2a7-921b-4650-9b5b-12868b89af81" providerId="ADAL" clId="{146E96FF-7BE0-4A3E-B0F1-994896F10620}" dt="2025-03-13T16:51:14.136" v="3280" actId="931"/>
          <ac:picMkLst>
            <pc:docMk/>
            <pc:sldMk cId="1435548572" sldId="309"/>
            <ac:picMk id="9" creationId="{EF16C14D-3F0F-2AC6-E317-56C44FA3B7E7}"/>
          </ac:picMkLst>
        </pc:picChg>
        <pc:picChg chg="add del mod">
          <ac:chgData name="Rikke Brown (ribr)" userId="20fab2a7-921b-4650-9b5b-12868b89af81" providerId="ADAL" clId="{146E96FF-7BE0-4A3E-B0F1-994896F10620}" dt="2025-03-13T16:51:52.811" v="3284" actId="478"/>
          <ac:picMkLst>
            <pc:docMk/>
            <pc:sldMk cId="1435548572" sldId="309"/>
            <ac:picMk id="11" creationId="{858DA6FC-28EA-D0EC-3D3A-FE64D47D7C36}"/>
          </ac:picMkLst>
        </pc:picChg>
        <pc:picChg chg="add del mod">
          <ac:chgData name="Rikke Brown (ribr)" userId="20fab2a7-921b-4650-9b5b-12868b89af81" providerId="ADAL" clId="{146E96FF-7BE0-4A3E-B0F1-994896F10620}" dt="2025-03-13T17:26:05.430" v="3546" actId="478"/>
          <ac:picMkLst>
            <pc:docMk/>
            <pc:sldMk cId="1435548572" sldId="309"/>
            <ac:picMk id="15" creationId="{FC15AA05-FE80-AAF0-D755-CA29180E4FAD}"/>
          </ac:picMkLst>
        </pc:picChg>
        <pc:picChg chg="add del mod">
          <ac:chgData name="Rikke Brown (ribr)" userId="20fab2a7-921b-4650-9b5b-12868b89af81" providerId="ADAL" clId="{146E96FF-7BE0-4A3E-B0F1-994896F10620}" dt="2025-03-13T17:34:48.835" v="3635" actId="478"/>
          <ac:picMkLst>
            <pc:docMk/>
            <pc:sldMk cId="1435548572" sldId="309"/>
            <ac:picMk id="19" creationId="{00CF5B7B-6C24-0835-61CE-29153D86E9A7}"/>
          </ac:picMkLst>
        </pc:picChg>
        <pc:picChg chg="add mod">
          <ac:chgData name="Rikke Brown (ribr)" userId="20fab2a7-921b-4650-9b5b-12868b89af81" providerId="ADAL" clId="{146E96FF-7BE0-4A3E-B0F1-994896F10620}" dt="2025-03-13T17:32:19.239" v="3619"/>
          <ac:picMkLst>
            <pc:docMk/>
            <pc:sldMk cId="1435548572" sldId="309"/>
            <ac:picMk id="22" creationId="{39950BD3-66CE-1F6C-E0F5-9BB5540DBEF2}"/>
          </ac:picMkLst>
        </pc:picChg>
        <pc:picChg chg="add mod">
          <ac:chgData name="Rikke Brown (ribr)" userId="20fab2a7-921b-4650-9b5b-12868b89af81" providerId="ADAL" clId="{146E96FF-7BE0-4A3E-B0F1-994896F10620}" dt="2025-03-14T09:57:24.244" v="4300" actId="1362"/>
          <ac:picMkLst>
            <pc:docMk/>
            <pc:sldMk cId="1435548572" sldId="309"/>
            <ac:picMk id="26" creationId="{A58DEEFE-5FEA-33DC-BE42-7DF0D801C0CE}"/>
          </ac:picMkLst>
        </pc:picChg>
      </pc:sldChg>
      <pc:sldChg chg="addSp delSp modSp new del mod">
        <pc:chgData name="Rikke Brown (ribr)" userId="20fab2a7-921b-4650-9b5b-12868b89af81" providerId="ADAL" clId="{146E96FF-7BE0-4A3E-B0F1-994896F10620}" dt="2025-03-13T18:28:35.563" v="4061" actId="47"/>
        <pc:sldMkLst>
          <pc:docMk/>
          <pc:sldMk cId="1335360465" sldId="310"/>
        </pc:sldMkLst>
        <pc:spChg chg="del">
          <ac:chgData name="Rikke Brown (ribr)" userId="20fab2a7-921b-4650-9b5b-12868b89af81" providerId="ADAL" clId="{146E96FF-7BE0-4A3E-B0F1-994896F10620}" dt="2025-03-13T17:59:39.191" v="4021" actId="931"/>
          <ac:spMkLst>
            <pc:docMk/>
            <pc:sldMk cId="1335360465" sldId="310"/>
            <ac:spMk id="3" creationId="{35721330-9A57-9581-3EC6-46C7724333F6}"/>
          </ac:spMkLst>
        </pc:spChg>
        <pc:picChg chg="add mod">
          <ac:chgData name="Rikke Brown (ribr)" userId="20fab2a7-921b-4650-9b5b-12868b89af81" providerId="ADAL" clId="{146E96FF-7BE0-4A3E-B0F1-994896F10620}" dt="2025-03-13T17:59:41.174" v="4023" actId="962"/>
          <ac:picMkLst>
            <pc:docMk/>
            <pc:sldMk cId="1335360465" sldId="310"/>
            <ac:picMk id="9" creationId="{5BD8EE3B-0DAA-3450-9EF3-C46277F66EB0}"/>
          </ac:picMkLst>
        </pc:picChg>
      </pc:sldChg>
      <pc:sldChg chg="addSp delSp modSp new del mod">
        <pc:chgData name="Rikke Brown (ribr)" userId="20fab2a7-921b-4650-9b5b-12868b89af81" providerId="ADAL" clId="{146E96FF-7BE0-4A3E-B0F1-994896F10620}" dt="2025-03-13T17:38:38.163" v="4003" actId="47"/>
        <pc:sldMkLst>
          <pc:docMk/>
          <pc:sldMk cId="2301424996" sldId="310"/>
        </pc:sldMkLst>
        <pc:spChg chg="del">
          <ac:chgData name="Rikke Brown (ribr)" userId="20fab2a7-921b-4650-9b5b-12868b89af81" providerId="ADAL" clId="{146E96FF-7BE0-4A3E-B0F1-994896F10620}" dt="2025-03-13T17:18:24.060" v="3414" actId="931"/>
          <ac:spMkLst>
            <pc:docMk/>
            <pc:sldMk cId="2301424996" sldId="310"/>
            <ac:spMk id="3" creationId="{DEC05450-3F8D-FA1C-5310-E7C1E02F5239}"/>
          </ac:spMkLst>
        </pc:spChg>
        <pc:picChg chg="add mod modCrop">
          <ac:chgData name="Rikke Brown (ribr)" userId="20fab2a7-921b-4650-9b5b-12868b89af81" providerId="ADAL" clId="{146E96FF-7BE0-4A3E-B0F1-994896F10620}" dt="2025-03-13T17:34:26.552" v="3634" actId="732"/>
          <ac:picMkLst>
            <pc:docMk/>
            <pc:sldMk cId="2301424996" sldId="310"/>
            <ac:picMk id="9" creationId="{88AFA0F0-8369-8753-A2B9-149854653947}"/>
          </ac:picMkLst>
        </pc:picChg>
        <pc:picChg chg="add del mod modCrop">
          <ac:chgData name="Rikke Brown (ribr)" userId="20fab2a7-921b-4650-9b5b-12868b89af81" providerId="ADAL" clId="{146E96FF-7BE0-4A3E-B0F1-994896F10620}" dt="2025-03-13T17:32:38.281" v="3621" actId="478"/>
          <ac:picMkLst>
            <pc:docMk/>
            <pc:sldMk cId="2301424996" sldId="310"/>
            <ac:picMk id="10" creationId="{A13982EB-B507-6928-A4EC-2CA58469024E}"/>
          </ac:picMkLst>
        </pc:picChg>
        <pc:picChg chg="add del mod modCrop">
          <ac:chgData name="Rikke Brown (ribr)" userId="20fab2a7-921b-4650-9b5b-12868b89af81" providerId="ADAL" clId="{146E96FF-7BE0-4A3E-B0F1-994896F10620}" dt="2025-03-13T17:25:45.119" v="3545" actId="21"/>
          <ac:picMkLst>
            <pc:docMk/>
            <pc:sldMk cId="2301424996" sldId="310"/>
            <ac:picMk id="11" creationId="{C7EE7AC6-5633-169F-FE06-EDF4DE0C1CF2}"/>
          </ac:picMkLst>
        </pc:picChg>
      </pc:sldChg>
      <pc:sldChg chg="addSp delSp modSp new del mod">
        <pc:chgData name="Rikke Brown (ribr)" userId="20fab2a7-921b-4650-9b5b-12868b89af81" providerId="ADAL" clId="{146E96FF-7BE0-4A3E-B0F1-994896F10620}" dt="2025-03-13T18:28:37.445" v="4062" actId="47"/>
        <pc:sldMkLst>
          <pc:docMk/>
          <pc:sldMk cId="875558981" sldId="311"/>
        </pc:sldMkLst>
        <pc:spChg chg="add del">
          <ac:chgData name="Rikke Brown (ribr)" userId="20fab2a7-921b-4650-9b5b-12868b89af81" providerId="ADAL" clId="{146E96FF-7BE0-4A3E-B0F1-994896F10620}" dt="2025-03-13T18:09:51.737" v="4031" actId="931"/>
          <ac:spMkLst>
            <pc:docMk/>
            <pc:sldMk cId="875558981" sldId="311"/>
            <ac:spMk id="3" creationId="{319BAE62-1C30-4CCE-890C-606D98D6CFC9}"/>
          </ac:spMkLst>
        </pc:spChg>
        <pc:spChg chg="add del mod">
          <ac:chgData name="Rikke Brown (ribr)" userId="20fab2a7-921b-4650-9b5b-12868b89af81" providerId="ADAL" clId="{146E96FF-7BE0-4A3E-B0F1-994896F10620}" dt="2025-03-13T18:23:11.438" v="4033"/>
          <ac:spMkLst>
            <pc:docMk/>
            <pc:sldMk cId="875558981" sldId="311"/>
            <ac:spMk id="11" creationId="{0381FD09-B194-EC79-7AD5-1CC2B7FDF32A}"/>
          </ac:spMkLst>
        </pc:spChg>
        <pc:picChg chg="add del mod">
          <ac:chgData name="Rikke Brown (ribr)" userId="20fab2a7-921b-4650-9b5b-12868b89af81" providerId="ADAL" clId="{146E96FF-7BE0-4A3E-B0F1-994896F10620}" dt="2025-03-13T18:23:09.880" v="4032" actId="478"/>
          <ac:picMkLst>
            <pc:docMk/>
            <pc:sldMk cId="875558981" sldId="311"/>
            <ac:picMk id="9" creationId="{C5B146F5-4132-15C1-4C12-00E84A135076}"/>
          </ac:picMkLst>
        </pc:picChg>
        <pc:picChg chg="add mod">
          <ac:chgData name="Rikke Brown (ribr)" userId="20fab2a7-921b-4650-9b5b-12868b89af81" providerId="ADAL" clId="{146E96FF-7BE0-4A3E-B0F1-994896F10620}" dt="2025-03-13T18:23:12.649" v="4035" actId="962"/>
          <ac:picMkLst>
            <pc:docMk/>
            <pc:sldMk cId="875558981" sldId="311"/>
            <ac:picMk id="13" creationId="{86836830-C44F-EDE8-63E6-A6B75E2EBDAF}"/>
          </ac:picMkLst>
        </pc:picChg>
      </pc:sldChg>
    </pc:docChg>
  </pc:docChgLst>
  <pc:docChgLst>
    <pc:chgData name="Rikke Brown (ribr)" userId="S::ribr_pha.dk#ext#@syddanskuni.onmicrosoft.com::19913430-0c31-4f24-818c-a0d5403a164b" providerId="AD" clId="Web-{F778C59B-2A82-801F-431D-D2F4F5C4B5DA}"/>
    <pc:docChg chg="modSld">
      <pc:chgData name="Rikke Brown (ribr)" userId="S::ribr_pha.dk#ext#@syddanskuni.onmicrosoft.com::19913430-0c31-4f24-818c-a0d5403a164b" providerId="AD" clId="Web-{F778C59B-2A82-801F-431D-D2F4F5C4B5DA}" dt="2025-03-19T17:25:58.808" v="3" actId="14100"/>
      <pc:docMkLst>
        <pc:docMk/>
      </pc:docMkLst>
      <pc:sldChg chg="addSp modSp">
        <pc:chgData name="Rikke Brown (ribr)" userId="S::ribr_pha.dk#ext#@syddanskuni.onmicrosoft.com::19913430-0c31-4f24-818c-a0d5403a164b" providerId="AD" clId="Web-{F778C59B-2A82-801F-431D-D2F4F5C4B5DA}" dt="2025-03-19T17:25:58.808" v="3" actId="14100"/>
        <pc:sldMkLst>
          <pc:docMk/>
          <pc:sldMk cId="3824097480" sldId="294"/>
        </pc:sldMkLst>
        <pc:spChg chg="add mod">
          <ac:chgData name="Rikke Brown (ribr)" userId="S::ribr_pha.dk#ext#@syddanskuni.onmicrosoft.com::19913430-0c31-4f24-818c-a0d5403a164b" providerId="AD" clId="Web-{F778C59B-2A82-801F-431D-D2F4F5C4B5DA}" dt="2025-03-19T17:25:58.808" v="3" actId="14100"/>
          <ac:spMkLst>
            <pc:docMk/>
            <pc:sldMk cId="3824097480" sldId="294"/>
            <ac:spMk id="2" creationId="{B4AA6E9F-DCB5-186E-7612-B92601FC0303}"/>
          </ac:spMkLst>
        </pc:spChg>
      </pc:sldChg>
    </pc:docChg>
  </pc:docChgLst>
  <pc:docChgLst>
    <pc:chgData name="Pernille Welent Sørensen (pews)" userId="S::pews_pha.dk#ext#@syddanskuni.onmicrosoft.com::6414b828-d9e8-4e0f-9d47-e61366d62275" providerId="AD" clId="Web-{2BF83618-DD17-36F9-4E0D-12A7474E31BC}"/>
    <pc:docChg chg="modSld">
      <pc:chgData name="Pernille Welent Sørensen (pews)" userId="S::pews_pha.dk#ext#@syddanskuni.onmicrosoft.com::6414b828-d9e8-4e0f-9d47-e61366d62275" providerId="AD" clId="Web-{2BF83618-DD17-36F9-4E0D-12A7474E31BC}" dt="2025-03-10T11:36:06.376" v="8" actId="1076"/>
      <pc:docMkLst>
        <pc:docMk/>
      </pc:docMkLst>
      <pc:sldChg chg="addSp modSp">
        <pc:chgData name="Pernille Welent Sørensen (pews)" userId="S::pews_pha.dk#ext#@syddanskuni.onmicrosoft.com::6414b828-d9e8-4e0f-9d47-e61366d62275" providerId="AD" clId="Web-{2BF83618-DD17-36F9-4E0D-12A7474E31BC}" dt="2025-03-10T11:36:06.376" v="8" actId="1076"/>
        <pc:sldMkLst>
          <pc:docMk/>
          <pc:sldMk cId="3357305750" sldId="295"/>
        </pc:sldMkLst>
        <pc:picChg chg="mod">
          <ac:chgData name="Pernille Welent Sørensen (pews)" userId="S::pews_pha.dk#ext#@syddanskuni.onmicrosoft.com::6414b828-d9e8-4e0f-9d47-e61366d62275" providerId="AD" clId="Web-{2BF83618-DD17-36F9-4E0D-12A7474E31BC}" dt="2025-03-10T11:36:06.376" v="8" actId="1076"/>
          <ac:picMkLst>
            <pc:docMk/>
            <pc:sldMk cId="3357305750" sldId="295"/>
            <ac:picMk id="3" creationId="{B5FCEF81-F621-801F-D56E-01CFB2ADFD77}"/>
          </ac:picMkLst>
        </pc:picChg>
        <pc:picChg chg="add mod">
          <ac:chgData name="Pernille Welent Sørensen (pews)" userId="S::pews_pha.dk#ext#@syddanskuni.onmicrosoft.com::6414b828-d9e8-4e0f-9d47-e61366d62275" providerId="AD" clId="Web-{2BF83618-DD17-36F9-4E0D-12A7474E31BC}" dt="2025-03-10T11:35:15.406" v="3" actId="1076"/>
          <ac:picMkLst>
            <pc:docMk/>
            <pc:sldMk cId="3357305750" sldId="295"/>
            <ac:picMk id="9" creationId="{11B2C9E7-49E4-6007-4672-29E35EEF93FC}"/>
          </ac:picMkLst>
        </pc:picChg>
        <pc:picChg chg="add mod">
          <ac:chgData name="Pernille Welent Sørensen (pews)" userId="S::pews_pha.dk#ext#@syddanskuni.onmicrosoft.com::6414b828-d9e8-4e0f-9d47-e61366d62275" providerId="AD" clId="Web-{2BF83618-DD17-36F9-4E0D-12A7474E31BC}" dt="2025-03-10T11:36:04.376" v="7" actId="1076"/>
          <ac:picMkLst>
            <pc:docMk/>
            <pc:sldMk cId="3357305750" sldId="295"/>
            <ac:picMk id="12" creationId="{C92D411C-6360-3D2E-4CE8-E9C01E988EB0}"/>
          </ac:picMkLst>
        </pc:picChg>
      </pc:sldChg>
      <pc:sldChg chg="addSp delSp modSp">
        <pc:chgData name="Pernille Welent Sørensen (pews)" userId="S::pews_pha.dk#ext#@syddanskuni.onmicrosoft.com::6414b828-d9e8-4e0f-9d47-e61366d62275" providerId="AD" clId="Web-{2BF83618-DD17-36F9-4E0D-12A7474E31BC}" dt="2025-03-10T11:35:52.266" v="5"/>
        <pc:sldMkLst>
          <pc:docMk/>
          <pc:sldMk cId="3629486337" sldId="299"/>
        </pc:sldMkLst>
        <pc:spChg chg="add del mod">
          <ac:chgData name="Pernille Welent Sørensen (pews)" userId="S::pews_pha.dk#ext#@syddanskuni.onmicrosoft.com::6414b828-d9e8-4e0f-9d47-e61366d62275" providerId="AD" clId="Web-{2BF83618-DD17-36F9-4E0D-12A7474E31BC}" dt="2025-03-10T11:35:46.469" v="4"/>
          <ac:spMkLst>
            <pc:docMk/>
            <pc:sldMk cId="3629486337" sldId="299"/>
            <ac:spMk id="9" creationId="{F7C90D82-827C-A28B-6B7B-0FBF1BAFDAD6}"/>
          </ac:spMkLst>
        </pc:spChg>
        <pc:spChg chg="add mod">
          <ac:chgData name="Pernille Welent Sørensen (pews)" userId="S::pews_pha.dk#ext#@syddanskuni.onmicrosoft.com::6414b828-d9e8-4e0f-9d47-e61366d62275" providerId="AD" clId="Web-{2BF83618-DD17-36F9-4E0D-12A7474E31BC}" dt="2025-03-10T11:35:52.266" v="5"/>
          <ac:spMkLst>
            <pc:docMk/>
            <pc:sldMk cId="3629486337" sldId="299"/>
            <ac:spMk id="12" creationId="{19D50F83-066B-0FA2-2B56-4676059B4F34}"/>
          </ac:spMkLst>
        </pc:spChg>
        <pc:spChg chg="del">
          <ac:chgData name="Pernille Welent Sørensen (pews)" userId="S::pews_pha.dk#ext#@syddanskuni.onmicrosoft.com::6414b828-d9e8-4e0f-9d47-e61366d62275" providerId="AD" clId="Web-{2BF83618-DD17-36F9-4E0D-12A7474E31BC}" dt="2025-03-10T11:34:55.390" v="0"/>
          <ac:spMkLst>
            <pc:docMk/>
            <pc:sldMk cId="3629486337" sldId="299"/>
            <ac:spMk id="19" creationId="{D76E90A9-08A3-B0F6-7168-D100729A7839}"/>
          </ac:spMkLst>
        </pc:spChg>
        <pc:picChg chg="add del mod ord">
          <ac:chgData name="Pernille Welent Sørensen (pews)" userId="S::pews_pha.dk#ext#@syddanskuni.onmicrosoft.com::6414b828-d9e8-4e0f-9d47-e61366d62275" providerId="AD" clId="Web-{2BF83618-DD17-36F9-4E0D-12A7474E31BC}" dt="2025-03-10T11:35:03.234" v="1"/>
          <ac:picMkLst>
            <pc:docMk/>
            <pc:sldMk cId="3629486337" sldId="299"/>
            <ac:picMk id="3" creationId="{028B8F44-EE59-C5D0-3575-BB986CFE1820}"/>
          </ac:picMkLst>
        </pc:picChg>
        <pc:picChg chg="add del mod ord">
          <ac:chgData name="Pernille Welent Sørensen (pews)" userId="S::pews_pha.dk#ext#@syddanskuni.onmicrosoft.com::6414b828-d9e8-4e0f-9d47-e61366d62275" providerId="AD" clId="Web-{2BF83618-DD17-36F9-4E0D-12A7474E31BC}" dt="2025-03-10T11:35:52.266" v="5"/>
          <ac:picMkLst>
            <pc:docMk/>
            <pc:sldMk cId="3629486337" sldId="299"/>
            <ac:picMk id="10" creationId="{21045921-3A16-57B4-8FC5-B464E2AD131B}"/>
          </ac:picMkLst>
        </pc:picChg>
      </pc:sldChg>
    </pc:docChg>
  </pc:docChgLst>
  <pc:docChgLst>
    <pc:chgData name="Rikke Brown (ribr)" userId="S::ribr_pha.dk#ext#@syddanskuni.onmicrosoft.com::19913430-0c31-4f24-818c-a0d5403a164b" providerId="AD" clId="Web-{10F490C5-19DA-7167-40D8-452BE4A22ABC}"/>
    <pc:docChg chg="modSld">
      <pc:chgData name="Rikke Brown (ribr)" userId="S::ribr_pha.dk#ext#@syddanskuni.onmicrosoft.com::19913430-0c31-4f24-818c-a0d5403a164b" providerId="AD" clId="Web-{10F490C5-19DA-7167-40D8-452BE4A22ABC}" dt="2025-03-12T12:30:19.182" v="3" actId="20577"/>
      <pc:docMkLst>
        <pc:docMk/>
      </pc:docMkLst>
      <pc:sldChg chg="modSp">
        <pc:chgData name="Rikke Brown (ribr)" userId="S::ribr_pha.dk#ext#@syddanskuni.onmicrosoft.com::19913430-0c31-4f24-818c-a0d5403a164b" providerId="AD" clId="Web-{10F490C5-19DA-7167-40D8-452BE4A22ABC}" dt="2025-03-12T12:30:19.182" v="3" actId="20577"/>
        <pc:sldMkLst>
          <pc:docMk/>
          <pc:sldMk cId="3694667926" sldId="303"/>
        </pc:sldMkLst>
        <pc:spChg chg="mod">
          <ac:chgData name="Rikke Brown (ribr)" userId="S::ribr_pha.dk#ext#@syddanskuni.onmicrosoft.com::19913430-0c31-4f24-818c-a0d5403a164b" providerId="AD" clId="Web-{10F490C5-19DA-7167-40D8-452BE4A22ABC}" dt="2025-03-12T12:30:19.182" v="3" actId="20577"/>
          <ac:spMkLst>
            <pc:docMk/>
            <pc:sldMk cId="3694667926" sldId="303"/>
            <ac:spMk id="3" creationId="{946D9651-BF42-CB8E-B3D8-D46200CE445B}"/>
          </ac:spMkLst>
        </pc:spChg>
      </pc:sldChg>
    </pc:docChg>
  </pc:docChgLst>
  <pc:docChgLst>
    <pc:chgData name="Rikke Brown (ribr)" userId="S::ribr_pha.dk#ext#@syddanskuni.onmicrosoft.com::19913430-0c31-4f24-818c-a0d5403a164b" providerId="AD" clId="Web-{D221CF93-841A-60C3-1DD4-0CFE7810BBAD}"/>
    <pc:docChg chg="modSld">
      <pc:chgData name="Rikke Brown (ribr)" userId="S::ribr_pha.dk#ext#@syddanskuni.onmicrosoft.com::19913430-0c31-4f24-818c-a0d5403a164b" providerId="AD" clId="Web-{D221CF93-841A-60C3-1DD4-0CFE7810BBAD}" dt="2025-03-13T13:25:25.637" v="189" actId="20577"/>
      <pc:docMkLst>
        <pc:docMk/>
      </pc:docMkLst>
      <pc:sldChg chg="modSp">
        <pc:chgData name="Rikke Brown (ribr)" userId="S::ribr_pha.dk#ext#@syddanskuni.onmicrosoft.com::19913430-0c31-4f24-818c-a0d5403a164b" providerId="AD" clId="Web-{D221CF93-841A-60C3-1DD4-0CFE7810BBAD}" dt="2025-03-13T13:25:25.637" v="189" actId="20577"/>
        <pc:sldMkLst>
          <pc:docMk/>
          <pc:sldMk cId="2186294107" sldId="300"/>
        </pc:sldMkLst>
        <pc:spChg chg="mod">
          <ac:chgData name="Rikke Brown (ribr)" userId="S::ribr_pha.dk#ext#@syddanskuni.onmicrosoft.com::19913430-0c31-4f24-818c-a0d5403a164b" providerId="AD" clId="Web-{D221CF93-841A-60C3-1DD4-0CFE7810BBAD}" dt="2025-03-13T13:25:25.637" v="189" actId="20577"/>
          <ac:spMkLst>
            <pc:docMk/>
            <pc:sldMk cId="2186294107" sldId="300"/>
            <ac:spMk id="3" creationId="{A3C5C4C2-9586-C7E7-312E-33809A6C7BB6}"/>
          </ac:spMkLst>
        </pc:spChg>
      </pc:sldChg>
    </pc:docChg>
  </pc:docChgLst>
  <pc:docChgLst>
    <pc:chgData name="Rikke Brown (ribr)" userId="S::ribr_pha.dk#ext#@syddanskuni.onmicrosoft.com::19913430-0c31-4f24-818c-a0d5403a164b" providerId="AD" clId="Web-{C9CF298B-ECA9-6047-EB28-B4982280C89E}"/>
    <pc:docChg chg="modSld">
      <pc:chgData name="Rikke Brown (ribr)" userId="S::ribr_pha.dk#ext#@syddanskuni.onmicrosoft.com::19913430-0c31-4f24-818c-a0d5403a164b" providerId="AD" clId="Web-{C9CF298B-ECA9-6047-EB28-B4982280C89E}" dt="2025-03-13T11:55:57.522" v="0"/>
      <pc:docMkLst>
        <pc:docMk/>
      </pc:docMkLst>
      <pc:sldChg chg="delSp">
        <pc:chgData name="Rikke Brown (ribr)" userId="S::ribr_pha.dk#ext#@syddanskuni.onmicrosoft.com::19913430-0c31-4f24-818c-a0d5403a164b" providerId="AD" clId="Web-{C9CF298B-ECA9-6047-EB28-B4982280C89E}" dt="2025-03-13T11:55:57.522" v="0"/>
        <pc:sldMkLst>
          <pc:docMk/>
          <pc:sldMk cId="1174055750" sldId="297"/>
        </pc:sldMkLst>
        <pc:spChg chg="del">
          <ac:chgData name="Rikke Brown (ribr)" userId="S::ribr_pha.dk#ext#@syddanskuni.onmicrosoft.com::19913430-0c31-4f24-818c-a0d5403a164b" providerId="AD" clId="Web-{C9CF298B-ECA9-6047-EB28-B4982280C89E}" dt="2025-03-13T11:55:57.522" v="0"/>
          <ac:spMkLst>
            <pc:docMk/>
            <pc:sldMk cId="1174055750" sldId="297"/>
            <ac:spMk id="7" creationId="{1F526B7D-FCDF-59D2-1EBE-41E5369E63B2}"/>
          </ac:spMkLst>
        </pc:spChg>
      </pc:sldChg>
    </pc:docChg>
  </pc:docChgLst>
  <pc:docChgLst>
    <pc:chgData name="Rikke Brown (ribr)" userId="S::ribr_pha.dk#ext#@syddanskuni.onmicrosoft.com::19913430-0c31-4f24-818c-a0d5403a164b" providerId="AD" clId="Web-{0C5FFBEA-7A0D-2428-469F-E1D77D14DADB}"/>
    <pc:docChg chg="addSld delSld modSld">
      <pc:chgData name="Rikke Brown (ribr)" userId="S::ribr_pha.dk#ext#@syddanskuni.onmicrosoft.com::19913430-0c31-4f24-818c-a0d5403a164b" providerId="AD" clId="Web-{0C5FFBEA-7A0D-2428-469F-E1D77D14DADB}" dt="2025-03-10T11:18:05.871" v="224" actId="20577"/>
      <pc:docMkLst>
        <pc:docMk/>
      </pc:docMkLst>
      <pc:sldChg chg="modSp">
        <pc:chgData name="Rikke Brown (ribr)" userId="S::ribr_pha.dk#ext#@syddanskuni.onmicrosoft.com::19913430-0c31-4f24-818c-a0d5403a164b" providerId="AD" clId="Web-{0C5FFBEA-7A0D-2428-469F-E1D77D14DADB}" dt="2025-03-10T11:18:05.871" v="224" actId="20577"/>
        <pc:sldMkLst>
          <pc:docMk/>
          <pc:sldMk cId="3824097480" sldId="294"/>
        </pc:sldMkLst>
        <pc:spChg chg="mod">
          <ac:chgData name="Rikke Brown (ribr)" userId="S::ribr_pha.dk#ext#@syddanskuni.onmicrosoft.com::19913430-0c31-4f24-818c-a0d5403a164b" providerId="AD" clId="Web-{0C5FFBEA-7A0D-2428-469F-E1D77D14DADB}" dt="2025-03-10T11:16:28.617" v="173" actId="20577"/>
          <ac:spMkLst>
            <pc:docMk/>
            <pc:sldMk cId="3824097480" sldId="294"/>
            <ac:spMk id="9" creationId="{00000000-0000-0000-0000-000000000000}"/>
          </ac:spMkLst>
        </pc:spChg>
        <pc:spChg chg="mod">
          <ac:chgData name="Rikke Brown (ribr)" userId="S::ribr_pha.dk#ext#@syddanskuni.onmicrosoft.com::19913430-0c31-4f24-818c-a0d5403a164b" providerId="AD" clId="Web-{0C5FFBEA-7A0D-2428-469F-E1D77D14DADB}" dt="2025-03-10T11:18:05.871" v="224" actId="20577"/>
          <ac:spMkLst>
            <pc:docMk/>
            <pc:sldMk cId="3824097480" sldId="294"/>
            <ac:spMk id="10" creationId="{00000000-0000-0000-0000-000000000000}"/>
          </ac:spMkLst>
        </pc:spChg>
        <pc:spChg chg="mod">
          <ac:chgData name="Rikke Brown (ribr)" userId="S::ribr_pha.dk#ext#@syddanskuni.onmicrosoft.com::19913430-0c31-4f24-818c-a0d5403a164b" providerId="AD" clId="Web-{0C5FFBEA-7A0D-2428-469F-E1D77D14DADB}" dt="2025-03-10T11:17:49.417" v="211" actId="20577"/>
          <ac:spMkLst>
            <pc:docMk/>
            <pc:sldMk cId="3824097480" sldId="294"/>
            <ac:spMk id="13" creationId="{00000000-0000-0000-0000-000000000000}"/>
          </ac:spMkLst>
        </pc:spChg>
      </pc:sldChg>
      <pc:sldChg chg="addSp delSp modSp">
        <pc:chgData name="Rikke Brown (ribr)" userId="S::ribr_pha.dk#ext#@syddanskuni.onmicrosoft.com::19913430-0c31-4f24-818c-a0d5403a164b" providerId="AD" clId="Web-{0C5FFBEA-7A0D-2428-469F-E1D77D14DADB}" dt="2025-03-10T11:14:18.783" v="166" actId="1076"/>
        <pc:sldMkLst>
          <pc:docMk/>
          <pc:sldMk cId="1783099409" sldId="298"/>
        </pc:sldMkLst>
        <pc:spChg chg="mod">
          <ac:chgData name="Rikke Brown (ribr)" userId="S::ribr_pha.dk#ext#@syddanskuni.onmicrosoft.com::19913430-0c31-4f24-818c-a0d5403a164b" providerId="AD" clId="Web-{0C5FFBEA-7A0D-2428-469F-E1D77D14DADB}" dt="2025-03-10T11:09:56.257" v="146" actId="20577"/>
          <ac:spMkLst>
            <pc:docMk/>
            <pc:sldMk cId="1783099409" sldId="298"/>
            <ac:spMk id="3" creationId="{C05C15B2-A458-A03A-37E6-9FE29D53F530}"/>
          </ac:spMkLst>
        </pc:spChg>
        <pc:spChg chg="del">
          <ac:chgData name="Rikke Brown (ribr)" userId="S::ribr_pha.dk#ext#@syddanskuni.onmicrosoft.com::19913430-0c31-4f24-818c-a0d5403a164b" providerId="AD" clId="Web-{0C5FFBEA-7A0D-2428-469F-E1D77D14DADB}" dt="2025-03-10T11:03:53.868" v="133"/>
          <ac:spMkLst>
            <pc:docMk/>
            <pc:sldMk cId="1783099409" sldId="298"/>
            <ac:spMk id="7" creationId="{7079133D-2C7B-857F-384E-3D2D7DE5E772}"/>
          </ac:spMkLst>
        </pc:spChg>
        <pc:picChg chg="add mod ord">
          <ac:chgData name="Rikke Brown (ribr)" userId="S::ribr_pha.dk#ext#@syddanskuni.onmicrosoft.com::19913430-0c31-4f24-818c-a0d5403a164b" providerId="AD" clId="Web-{0C5FFBEA-7A0D-2428-469F-E1D77D14DADB}" dt="2025-03-10T11:12:17.513" v="160" actId="1076"/>
          <ac:picMkLst>
            <pc:docMk/>
            <pc:sldMk cId="1783099409" sldId="298"/>
            <ac:picMk id="8" creationId="{8100E2BA-0DAF-53C8-DC46-64AD5A297B70}"/>
          </ac:picMkLst>
        </pc:picChg>
        <pc:picChg chg="add del mod">
          <ac:chgData name="Rikke Brown (ribr)" userId="S::ribr_pha.dk#ext#@syddanskuni.onmicrosoft.com::19913430-0c31-4f24-818c-a0d5403a164b" providerId="AD" clId="Web-{0C5FFBEA-7A0D-2428-469F-E1D77D14DADB}" dt="2025-03-10T11:08:18.332" v="137"/>
          <ac:picMkLst>
            <pc:docMk/>
            <pc:sldMk cId="1783099409" sldId="298"/>
            <ac:picMk id="9" creationId="{26B7743C-EAD6-B6EF-D222-44F4ADD82FFD}"/>
          </ac:picMkLst>
        </pc:picChg>
        <pc:picChg chg="add mod">
          <ac:chgData name="Rikke Brown (ribr)" userId="S::ribr_pha.dk#ext#@syddanskuni.onmicrosoft.com::19913430-0c31-4f24-818c-a0d5403a164b" providerId="AD" clId="Web-{0C5FFBEA-7A0D-2428-469F-E1D77D14DADB}" dt="2025-03-10T11:12:14.716" v="159" actId="1076"/>
          <ac:picMkLst>
            <pc:docMk/>
            <pc:sldMk cId="1783099409" sldId="298"/>
            <ac:picMk id="10" creationId="{7BC8E11B-3002-C725-9C35-76FBCD23C8DF}"/>
          </ac:picMkLst>
        </pc:picChg>
        <pc:picChg chg="add del mod">
          <ac:chgData name="Rikke Brown (ribr)" userId="S::ribr_pha.dk#ext#@syddanskuni.onmicrosoft.com::19913430-0c31-4f24-818c-a0d5403a164b" providerId="AD" clId="Web-{0C5FFBEA-7A0D-2428-469F-E1D77D14DADB}" dt="2025-03-10T11:11:05.807" v="150"/>
          <ac:picMkLst>
            <pc:docMk/>
            <pc:sldMk cId="1783099409" sldId="298"/>
            <ac:picMk id="11" creationId="{ED8761C8-56D9-2F67-5CE1-FD843A42B49A}"/>
          </ac:picMkLst>
        </pc:picChg>
        <pc:picChg chg="add del mod modCrop">
          <ac:chgData name="Rikke Brown (ribr)" userId="S::ribr_pha.dk#ext#@syddanskuni.onmicrosoft.com::19913430-0c31-4f24-818c-a0d5403a164b" providerId="AD" clId="Web-{0C5FFBEA-7A0D-2428-469F-E1D77D14DADB}" dt="2025-03-10T11:13:14.125" v="161"/>
          <ac:picMkLst>
            <pc:docMk/>
            <pc:sldMk cId="1783099409" sldId="298"/>
            <ac:picMk id="12" creationId="{1125AF0E-1F37-FF51-6F39-D97ADB7ECB47}"/>
          </ac:picMkLst>
        </pc:picChg>
        <pc:picChg chg="add mod modCrop">
          <ac:chgData name="Rikke Brown (ribr)" userId="S::ribr_pha.dk#ext#@syddanskuni.onmicrosoft.com::19913430-0c31-4f24-818c-a0d5403a164b" providerId="AD" clId="Web-{0C5FFBEA-7A0D-2428-469F-E1D77D14DADB}" dt="2025-03-10T11:14:18.783" v="166" actId="1076"/>
          <ac:picMkLst>
            <pc:docMk/>
            <pc:sldMk cId="1783099409" sldId="298"/>
            <ac:picMk id="13" creationId="{BADB20F3-A030-848C-C943-5C128426B2B5}"/>
          </ac:picMkLst>
        </pc:picChg>
      </pc:sldChg>
      <pc:sldChg chg="modSp">
        <pc:chgData name="Rikke Brown (ribr)" userId="S::ribr_pha.dk#ext#@syddanskuni.onmicrosoft.com::19913430-0c31-4f24-818c-a0d5403a164b" providerId="AD" clId="Web-{0C5FFBEA-7A0D-2428-469F-E1D77D14DADB}" dt="2025-03-10T09:58:20.557" v="117" actId="20577"/>
        <pc:sldMkLst>
          <pc:docMk/>
          <pc:sldMk cId="2186294107" sldId="300"/>
        </pc:sldMkLst>
        <pc:spChg chg="mod">
          <ac:chgData name="Rikke Brown (ribr)" userId="S::ribr_pha.dk#ext#@syddanskuni.onmicrosoft.com::19913430-0c31-4f24-818c-a0d5403a164b" providerId="AD" clId="Web-{0C5FFBEA-7A0D-2428-469F-E1D77D14DADB}" dt="2025-03-10T09:51:54.830" v="46" actId="20577"/>
          <ac:spMkLst>
            <pc:docMk/>
            <pc:sldMk cId="2186294107" sldId="300"/>
            <ac:spMk id="2" creationId="{D16496F1-6EDE-3C10-7944-A3070E33EE87}"/>
          </ac:spMkLst>
        </pc:spChg>
        <pc:spChg chg="mod">
          <ac:chgData name="Rikke Brown (ribr)" userId="S::ribr_pha.dk#ext#@syddanskuni.onmicrosoft.com::19913430-0c31-4f24-818c-a0d5403a164b" providerId="AD" clId="Web-{0C5FFBEA-7A0D-2428-469F-E1D77D14DADB}" dt="2025-03-10T09:58:20.557" v="117" actId="20577"/>
          <ac:spMkLst>
            <pc:docMk/>
            <pc:sldMk cId="2186294107" sldId="300"/>
            <ac:spMk id="3" creationId="{A3C5C4C2-9586-C7E7-312E-33809A6C7BB6}"/>
          </ac:spMkLst>
        </pc:spChg>
      </pc:sldChg>
      <pc:sldChg chg="new del">
        <pc:chgData name="Rikke Brown (ribr)" userId="S::ribr_pha.dk#ext#@syddanskuni.onmicrosoft.com::19913430-0c31-4f24-818c-a0d5403a164b" providerId="AD" clId="Web-{0C5FFBEA-7A0D-2428-469F-E1D77D14DADB}" dt="2025-03-10T11:02:21.130" v="128"/>
        <pc:sldMkLst>
          <pc:docMk/>
          <pc:sldMk cId="1110083329" sldId="302"/>
        </pc:sldMkLst>
      </pc:sldChg>
      <pc:sldChg chg="addSp delSp modSp new">
        <pc:chgData name="Rikke Brown (ribr)" userId="S::ribr_pha.dk#ext#@syddanskuni.onmicrosoft.com::19913430-0c31-4f24-818c-a0d5403a164b" providerId="AD" clId="Web-{0C5FFBEA-7A0D-2428-469F-E1D77D14DADB}" dt="2025-03-10T11:03:45.617" v="132"/>
        <pc:sldMkLst>
          <pc:docMk/>
          <pc:sldMk cId="3489013141" sldId="302"/>
        </pc:sldMkLst>
        <pc:spChg chg="del">
          <ac:chgData name="Rikke Brown (ribr)" userId="S::ribr_pha.dk#ext#@syddanskuni.onmicrosoft.com::19913430-0c31-4f24-818c-a0d5403a164b" providerId="AD" clId="Web-{0C5FFBEA-7A0D-2428-469F-E1D77D14DADB}" dt="2025-03-10T11:03:29.429" v="130"/>
          <ac:spMkLst>
            <pc:docMk/>
            <pc:sldMk cId="3489013141" sldId="302"/>
            <ac:spMk id="3" creationId="{0A7AEC9C-7798-FA0D-4555-8819871CD715}"/>
          </ac:spMkLst>
        </pc:spChg>
        <pc:spChg chg="add mod">
          <ac:chgData name="Rikke Brown (ribr)" userId="S::ribr_pha.dk#ext#@syddanskuni.onmicrosoft.com::19913430-0c31-4f24-818c-a0d5403a164b" providerId="AD" clId="Web-{0C5FFBEA-7A0D-2428-469F-E1D77D14DADB}" dt="2025-03-10T11:03:45.617" v="132"/>
          <ac:spMkLst>
            <pc:docMk/>
            <pc:sldMk cId="3489013141" sldId="302"/>
            <ac:spMk id="10" creationId="{D4BA4D6C-637F-52F5-720D-9FA004554D35}"/>
          </ac:spMkLst>
        </pc:spChg>
        <pc:picChg chg="add del mod ord">
          <ac:chgData name="Rikke Brown (ribr)" userId="S::ribr_pha.dk#ext#@syddanskuni.onmicrosoft.com::19913430-0c31-4f24-818c-a0d5403a164b" providerId="AD" clId="Web-{0C5FFBEA-7A0D-2428-469F-E1D77D14DADB}" dt="2025-03-10T11:03:45.617" v="132"/>
          <ac:picMkLst>
            <pc:docMk/>
            <pc:sldMk cId="3489013141" sldId="302"/>
            <ac:picMk id="8" creationId="{6AE965E2-2B97-B410-1FDF-B7A0F9EDBE3B}"/>
          </ac:picMkLst>
        </pc:picChg>
      </pc:sldChg>
    </pc:docChg>
  </pc:docChgLst>
  <pc:docChgLst>
    <pc:chgData name="Rikke Brown (ribr)" userId="S::ribr_pha.dk#ext#@syddanskuni.onmicrosoft.com::19913430-0c31-4f24-818c-a0d5403a164b" providerId="AD" clId="Web-{A34A2E98-2F58-EAC0-F3F9-9FEA85BA9EAF}"/>
    <pc:docChg chg="modSld">
      <pc:chgData name="Rikke Brown (ribr)" userId="S::ribr_pha.dk#ext#@syddanskuni.onmicrosoft.com::19913430-0c31-4f24-818c-a0d5403a164b" providerId="AD" clId="Web-{A34A2E98-2F58-EAC0-F3F9-9FEA85BA9EAF}" dt="2025-03-13T21:58:55.628" v="54" actId="20577"/>
      <pc:docMkLst>
        <pc:docMk/>
      </pc:docMkLst>
      <pc:sldChg chg="modSp">
        <pc:chgData name="Rikke Brown (ribr)" userId="S::ribr_pha.dk#ext#@syddanskuni.onmicrosoft.com::19913430-0c31-4f24-818c-a0d5403a164b" providerId="AD" clId="Web-{A34A2E98-2F58-EAC0-F3F9-9FEA85BA9EAF}" dt="2025-03-13T21:58:55.628" v="54" actId="20577"/>
        <pc:sldMkLst>
          <pc:docMk/>
          <pc:sldMk cId="1783099409" sldId="298"/>
        </pc:sldMkLst>
        <pc:spChg chg="mod">
          <ac:chgData name="Rikke Brown (ribr)" userId="S::ribr_pha.dk#ext#@syddanskuni.onmicrosoft.com::19913430-0c31-4f24-818c-a0d5403a164b" providerId="AD" clId="Web-{A34A2E98-2F58-EAC0-F3F9-9FEA85BA9EAF}" dt="2025-03-13T21:58:55.628" v="54" actId="20577"/>
          <ac:spMkLst>
            <pc:docMk/>
            <pc:sldMk cId="1783099409" sldId="298"/>
            <ac:spMk id="3" creationId="{C05C15B2-A458-A03A-37E6-9FE29D53F530}"/>
          </ac:spMkLst>
        </pc:spChg>
      </pc:sldChg>
    </pc:docChg>
  </pc:docChgLst>
  <pc:docChgLst>
    <pc:chgData name="Rikke Brown (ribr)" userId="S::ribr_pha.dk#ext#@syddanskuni.onmicrosoft.com::19913430-0c31-4f24-818c-a0d5403a164b" providerId="AD" clId="Web-{A680BC4F-92C3-E0B0-C79C-202403EEE70C}"/>
    <pc:docChg chg="modSld">
      <pc:chgData name="Rikke Brown (ribr)" userId="S::ribr_pha.dk#ext#@syddanskuni.onmicrosoft.com::19913430-0c31-4f24-818c-a0d5403a164b" providerId="AD" clId="Web-{A680BC4F-92C3-E0B0-C79C-202403EEE70C}" dt="2025-03-12T12:28:01.429" v="49" actId="1076"/>
      <pc:docMkLst>
        <pc:docMk/>
      </pc:docMkLst>
      <pc:sldChg chg="addSp delSp modSp">
        <pc:chgData name="Rikke Brown (ribr)" userId="S::ribr_pha.dk#ext#@syddanskuni.onmicrosoft.com::19913430-0c31-4f24-818c-a0d5403a164b" providerId="AD" clId="Web-{A680BC4F-92C3-E0B0-C79C-202403EEE70C}" dt="2025-03-12T12:28:01.429" v="49" actId="1076"/>
        <pc:sldMkLst>
          <pc:docMk/>
          <pc:sldMk cId="3489013141" sldId="302"/>
        </pc:sldMkLst>
        <pc:spChg chg="del">
          <ac:chgData name="Rikke Brown (ribr)" userId="S::ribr_pha.dk#ext#@syddanskuni.onmicrosoft.com::19913430-0c31-4f24-818c-a0d5403a164b" providerId="AD" clId="Web-{A680BC4F-92C3-E0B0-C79C-202403EEE70C}" dt="2025-03-12T12:24:32.641" v="2"/>
          <ac:spMkLst>
            <pc:docMk/>
            <pc:sldMk cId="3489013141" sldId="302"/>
            <ac:spMk id="7" creationId="{BB0B5706-99B8-0145-1D20-B81EA2294F44}"/>
          </ac:spMkLst>
        </pc:spChg>
        <pc:spChg chg="add mod">
          <ac:chgData name="Rikke Brown (ribr)" userId="S::ribr_pha.dk#ext#@syddanskuni.onmicrosoft.com::19913430-0c31-4f24-818c-a0d5403a164b" providerId="AD" clId="Web-{A680BC4F-92C3-E0B0-C79C-202403EEE70C}" dt="2025-03-12T12:28:01.429" v="49" actId="1076"/>
          <ac:spMkLst>
            <pc:docMk/>
            <pc:sldMk cId="3489013141" sldId="302"/>
            <ac:spMk id="11" creationId="{4D8C01C8-6BEF-BB1B-3E8C-631970F5A7FB}"/>
          </ac:spMkLst>
        </pc:spChg>
        <pc:picChg chg="mod">
          <ac:chgData name="Rikke Brown (ribr)" userId="S::ribr_pha.dk#ext#@syddanskuni.onmicrosoft.com::19913430-0c31-4f24-818c-a0d5403a164b" providerId="AD" clId="Web-{A680BC4F-92C3-E0B0-C79C-202403EEE70C}" dt="2025-03-12T09:59:24.733" v="1" actId="1076"/>
          <ac:picMkLst>
            <pc:docMk/>
            <pc:sldMk cId="3489013141" sldId="302"/>
            <ac:picMk id="3" creationId="{5B4033A9-C3E8-D74C-70AD-8EF29AD46A48}"/>
          </ac:picMkLst>
        </pc:picChg>
        <pc:picChg chg="add mod ord">
          <ac:chgData name="Rikke Brown (ribr)" userId="S::ribr_pha.dk#ext#@syddanskuni.onmicrosoft.com::19913430-0c31-4f24-818c-a0d5403a164b" providerId="AD" clId="Web-{A680BC4F-92C3-E0B0-C79C-202403EEE70C}" dt="2025-03-12T12:27:37.006" v="47" actId="14100"/>
          <ac:picMkLst>
            <pc:docMk/>
            <pc:sldMk cId="3489013141" sldId="302"/>
            <ac:picMk id="8" creationId="{F8E51E7A-B8B9-88A8-7BF1-17B78A23263F}"/>
          </ac:picMkLst>
        </pc:picChg>
      </pc:sldChg>
    </pc:docChg>
  </pc:docChgLst>
  <pc:docChgLst>
    <pc:chgData name="Pernille Welent Sørensen (pews)" userId="S::pews_pha.dk#ext#@syddanskuni.onmicrosoft.com::6414b828-d9e8-4e0f-9d47-e61366d62275" providerId="AD" clId="Web-{170DDB11-80C0-DD34-E83E-A10A844118C1}"/>
    <pc:docChg chg="modSld">
      <pc:chgData name="Pernille Welent Sørensen (pews)" userId="S::pews_pha.dk#ext#@syddanskuni.onmicrosoft.com::6414b828-d9e8-4e0f-9d47-e61366d62275" providerId="AD" clId="Web-{170DDB11-80C0-DD34-E83E-A10A844118C1}" dt="2025-03-10T11:31:35.479" v="30"/>
      <pc:docMkLst>
        <pc:docMk/>
      </pc:docMkLst>
      <pc:sldChg chg="addSp delSp modSp">
        <pc:chgData name="Pernille Welent Sørensen (pews)" userId="S::pews_pha.dk#ext#@syddanskuni.onmicrosoft.com::6414b828-d9e8-4e0f-9d47-e61366d62275" providerId="AD" clId="Web-{170DDB11-80C0-DD34-E83E-A10A844118C1}" dt="2025-03-10T11:31:35.479" v="30"/>
        <pc:sldMkLst>
          <pc:docMk/>
          <pc:sldMk cId="3357305750" sldId="295"/>
        </pc:sldMkLst>
        <pc:picChg chg="mod">
          <ac:chgData name="Pernille Welent Sørensen (pews)" userId="S::pews_pha.dk#ext#@syddanskuni.onmicrosoft.com::6414b828-d9e8-4e0f-9d47-e61366d62275" providerId="AD" clId="Web-{170DDB11-80C0-DD34-E83E-A10A844118C1}" dt="2025-03-10T11:30:20.740" v="22" actId="1076"/>
          <ac:picMkLst>
            <pc:docMk/>
            <pc:sldMk cId="3357305750" sldId="295"/>
            <ac:picMk id="3" creationId="{B5FCEF81-F621-801F-D56E-01CFB2ADFD77}"/>
          </ac:picMkLst>
        </pc:picChg>
        <pc:picChg chg="add mod">
          <ac:chgData name="Pernille Welent Sørensen (pews)" userId="S::pews_pha.dk#ext#@syddanskuni.onmicrosoft.com::6414b828-d9e8-4e0f-9d47-e61366d62275" providerId="AD" clId="Web-{170DDB11-80C0-DD34-E83E-A10A844118C1}" dt="2025-03-10T11:29:06.829" v="12" actId="1076"/>
          <ac:picMkLst>
            <pc:docMk/>
            <pc:sldMk cId="3357305750" sldId="295"/>
            <ac:picMk id="7" creationId="{CB3954C4-4561-07DF-C46E-24BD75190446}"/>
          </ac:picMkLst>
        </pc:picChg>
        <pc:picChg chg="add mod">
          <ac:chgData name="Pernille Welent Sørensen (pews)" userId="S::pews_pha.dk#ext#@syddanskuni.onmicrosoft.com::6414b828-d9e8-4e0f-9d47-e61366d62275" providerId="AD" clId="Web-{170DDB11-80C0-DD34-E83E-A10A844118C1}" dt="2025-03-10T11:30:16.474" v="21" actId="1076"/>
          <ac:picMkLst>
            <pc:docMk/>
            <pc:sldMk cId="3357305750" sldId="295"/>
            <ac:picMk id="10" creationId="{958E3941-2099-99D6-6086-4E14022EA196}"/>
          </ac:picMkLst>
        </pc:picChg>
        <pc:picChg chg="add mod">
          <ac:chgData name="Pernille Welent Sørensen (pews)" userId="S::pews_pha.dk#ext#@syddanskuni.onmicrosoft.com::6414b828-d9e8-4e0f-9d47-e61366d62275" providerId="AD" clId="Web-{170DDB11-80C0-DD34-E83E-A10A844118C1}" dt="2025-03-10T11:30:07.739" v="19" actId="1076"/>
          <ac:picMkLst>
            <pc:docMk/>
            <pc:sldMk cId="3357305750" sldId="295"/>
            <ac:picMk id="11" creationId="{0DBC4C05-5FED-676E-B06C-B47E66410D59}"/>
          </ac:picMkLst>
        </pc:picChg>
        <pc:picChg chg="add del mod">
          <ac:chgData name="Pernille Welent Sørensen (pews)" userId="S::pews_pha.dk#ext#@syddanskuni.onmicrosoft.com::6414b828-d9e8-4e0f-9d47-e61366d62275" providerId="AD" clId="Web-{170DDB11-80C0-DD34-E83E-A10A844118C1}" dt="2025-03-10T11:31:35.479" v="30"/>
          <ac:picMkLst>
            <pc:docMk/>
            <pc:sldMk cId="3357305750" sldId="295"/>
            <ac:picMk id="12" creationId="{8AEE4477-2FD2-7873-F435-AE8EAD3E1054}"/>
          </ac:picMkLst>
        </pc:picChg>
      </pc:sldChg>
      <pc:sldChg chg="addSp delSp modSp">
        <pc:chgData name="Pernille Welent Sørensen (pews)" userId="S::pews_pha.dk#ext#@syddanskuni.onmicrosoft.com::6414b828-d9e8-4e0f-9d47-e61366d62275" providerId="AD" clId="Web-{170DDB11-80C0-DD34-E83E-A10A844118C1}" dt="2025-03-10T11:31:06.821" v="27"/>
        <pc:sldMkLst>
          <pc:docMk/>
          <pc:sldMk cId="3629486337" sldId="299"/>
        </pc:sldMkLst>
        <pc:spChg chg="del">
          <ac:chgData name="Pernille Welent Sørensen (pews)" userId="S::pews_pha.dk#ext#@syddanskuni.onmicrosoft.com::6414b828-d9e8-4e0f-9d47-e61366d62275" providerId="AD" clId="Web-{170DDB11-80C0-DD34-E83E-A10A844118C1}" dt="2025-03-10T11:28:07.684" v="0"/>
          <ac:spMkLst>
            <pc:docMk/>
            <pc:sldMk cId="3629486337" sldId="299"/>
            <ac:spMk id="3" creationId="{17E4716A-1BD7-7444-3649-589F37CBA538}"/>
          </ac:spMkLst>
        </pc:spChg>
        <pc:spChg chg="add del mod">
          <ac:chgData name="Pernille Welent Sørensen (pews)" userId="S::pews_pha.dk#ext#@syddanskuni.onmicrosoft.com::6414b828-d9e8-4e0f-9d47-e61366d62275" providerId="AD" clId="Web-{170DDB11-80C0-DD34-E83E-A10A844118C1}" dt="2025-03-10T11:28:40.639" v="6"/>
          <ac:spMkLst>
            <pc:docMk/>
            <pc:sldMk cId="3629486337" sldId="299"/>
            <ac:spMk id="10" creationId="{29063A29-8CB6-D066-4911-D6A47DF96C89}"/>
          </ac:spMkLst>
        </pc:spChg>
        <pc:spChg chg="add del mod">
          <ac:chgData name="Pernille Welent Sørensen (pews)" userId="S::pews_pha.dk#ext#@syddanskuni.onmicrosoft.com::6414b828-d9e8-4e0f-9d47-e61366d62275" providerId="AD" clId="Web-{170DDB11-80C0-DD34-E83E-A10A844118C1}" dt="2025-03-10T11:29:45.472" v="15"/>
          <ac:spMkLst>
            <pc:docMk/>
            <pc:sldMk cId="3629486337" sldId="299"/>
            <ac:spMk id="13" creationId="{7598362E-C9BC-E4DC-5719-122FE5BDAD62}"/>
          </ac:spMkLst>
        </pc:spChg>
        <pc:spChg chg="add del mod">
          <ac:chgData name="Pernille Welent Sørensen (pews)" userId="S::pews_pha.dk#ext#@syddanskuni.onmicrosoft.com::6414b828-d9e8-4e0f-9d47-e61366d62275" providerId="AD" clId="Web-{170DDB11-80C0-DD34-E83E-A10A844118C1}" dt="2025-03-10T11:30:50.367" v="23"/>
          <ac:spMkLst>
            <pc:docMk/>
            <pc:sldMk cId="3629486337" sldId="299"/>
            <ac:spMk id="16" creationId="{13CDEBA4-F5BD-485B-3061-468267F6FE67}"/>
          </ac:spMkLst>
        </pc:spChg>
        <pc:spChg chg="add mod">
          <ac:chgData name="Pernille Welent Sørensen (pews)" userId="S::pews_pha.dk#ext#@syddanskuni.onmicrosoft.com::6414b828-d9e8-4e0f-9d47-e61366d62275" providerId="AD" clId="Web-{170DDB11-80C0-DD34-E83E-A10A844118C1}" dt="2025-03-10T11:31:06.821" v="27"/>
          <ac:spMkLst>
            <pc:docMk/>
            <pc:sldMk cId="3629486337" sldId="299"/>
            <ac:spMk id="19" creationId="{D76E90A9-08A3-B0F6-7168-D100729A7839}"/>
          </ac:spMkLst>
        </pc:spChg>
        <pc:picChg chg="add del mod ord">
          <ac:chgData name="Pernille Welent Sørensen (pews)" userId="S::pews_pha.dk#ext#@syddanskuni.onmicrosoft.com::6414b828-d9e8-4e0f-9d47-e61366d62275" providerId="AD" clId="Web-{170DDB11-80C0-DD34-E83E-A10A844118C1}" dt="2025-03-10T11:28:30.248" v="4"/>
          <ac:picMkLst>
            <pc:docMk/>
            <pc:sldMk cId="3629486337" sldId="299"/>
            <ac:picMk id="8" creationId="{31A8606A-7EAE-BFCC-ECBA-00F1DF0580A8}"/>
          </ac:picMkLst>
        </pc:picChg>
        <pc:picChg chg="add del mod ord">
          <ac:chgData name="Pernille Welent Sørensen (pews)" userId="S::pews_pha.dk#ext#@syddanskuni.onmicrosoft.com::6414b828-d9e8-4e0f-9d47-e61366d62275" providerId="AD" clId="Web-{170DDB11-80C0-DD34-E83E-A10A844118C1}" dt="2025-03-10T11:28:45.390" v="7"/>
          <ac:picMkLst>
            <pc:docMk/>
            <pc:sldMk cId="3629486337" sldId="299"/>
            <ac:picMk id="11" creationId="{5B604E8D-E6F5-DFD1-94E4-7E59C1DB238A}"/>
          </ac:picMkLst>
        </pc:picChg>
        <pc:picChg chg="add del mod ord">
          <ac:chgData name="Pernille Welent Sørensen (pews)" userId="S::pews_pha.dk#ext#@syddanskuni.onmicrosoft.com::6414b828-d9e8-4e0f-9d47-e61366d62275" providerId="AD" clId="Web-{170DDB11-80C0-DD34-E83E-A10A844118C1}" dt="2025-03-10T11:29:54.363" v="16"/>
          <ac:picMkLst>
            <pc:docMk/>
            <pc:sldMk cId="3629486337" sldId="299"/>
            <ac:picMk id="14" creationId="{90B12441-3FF1-FF21-7D69-E31C5ACED637}"/>
          </ac:picMkLst>
        </pc:picChg>
        <pc:picChg chg="add del mod ord">
          <ac:chgData name="Pernille Welent Sørensen (pews)" userId="S::pews_pha.dk#ext#@syddanskuni.onmicrosoft.com::6414b828-d9e8-4e0f-9d47-e61366d62275" providerId="AD" clId="Web-{170DDB11-80C0-DD34-E83E-A10A844118C1}" dt="2025-03-10T11:31:06.821" v="27"/>
          <ac:picMkLst>
            <pc:docMk/>
            <pc:sldMk cId="3629486337" sldId="299"/>
            <ac:picMk id="17" creationId="{575EA5E0-156A-CC82-FEF0-CC6BD6F29294}"/>
          </ac:picMkLst>
        </pc:picChg>
      </pc:sldChg>
    </pc:docChg>
  </pc:docChgLst>
  <pc:docChgLst>
    <pc:chgData name="Rikke Brown (ribr)" userId="S::ribr_pha.dk#ext#@syddanskuni.onmicrosoft.com::19913430-0c31-4f24-818c-a0d5403a164b" providerId="AD" clId="Web-{51272E27-E88B-471D-919C-103AC43655CB}"/>
    <pc:docChg chg="modSld">
      <pc:chgData name="Rikke Brown (ribr)" userId="S::ribr_pha.dk#ext#@syddanskuni.onmicrosoft.com::19913430-0c31-4f24-818c-a0d5403a164b" providerId="AD" clId="Web-{51272E27-E88B-471D-919C-103AC43655CB}" dt="2025-03-12T12:29:18.555" v="1" actId="1076"/>
      <pc:docMkLst>
        <pc:docMk/>
      </pc:docMkLst>
      <pc:sldChg chg="modSp">
        <pc:chgData name="Rikke Brown (ribr)" userId="S::ribr_pha.dk#ext#@syddanskuni.onmicrosoft.com::19913430-0c31-4f24-818c-a0d5403a164b" providerId="AD" clId="Web-{51272E27-E88B-471D-919C-103AC43655CB}" dt="2025-03-12T12:29:18.555" v="1" actId="1076"/>
        <pc:sldMkLst>
          <pc:docMk/>
          <pc:sldMk cId="3489013141" sldId="302"/>
        </pc:sldMkLst>
        <pc:spChg chg="mod">
          <ac:chgData name="Rikke Brown (ribr)" userId="S::ribr_pha.dk#ext#@syddanskuni.onmicrosoft.com::19913430-0c31-4f24-818c-a0d5403a164b" providerId="AD" clId="Web-{51272E27-E88B-471D-919C-103AC43655CB}" dt="2025-03-12T12:29:18.555" v="1" actId="1076"/>
          <ac:spMkLst>
            <pc:docMk/>
            <pc:sldMk cId="3489013141" sldId="302"/>
            <ac:spMk id="11" creationId="{4D8C01C8-6BEF-BB1B-3E8C-631970F5A7FB}"/>
          </ac:spMkLst>
        </pc:spChg>
        <pc:picChg chg="mod">
          <ac:chgData name="Rikke Brown (ribr)" userId="S::ribr_pha.dk#ext#@syddanskuni.onmicrosoft.com::19913430-0c31-4f24-818c-a0d5403a164b" providerId="AD" clId="Web-{51272E27-E88B-471D-919C-103AC43655CB}" dt="2025-03-12T12:29:11.664" v="0" actId="1076"/>
          <ac:picMkLst>
            <pc:docMk/>
            <pc:sldMk cId="3489013141" sldId="302"/>
            <ac:picMk id="8" creationId="{F8E51E7A-B8B9-88A8-7BF1-17B78A23263F}"/>
          </ac:picMkLst>
        </pc:picChg>
      </pc:sldChg>
    </pc:docChg>
  </pc:docChgLst>
  <pc:docChgLst>
    <pc:chgData name="Rikke Brown (ribr)" userId="S::ribr_pha.dk#ext#@syddanskuni.onmicrosoft.com::19913430-0c31-4f24-818c-a0d5403a164b" providerId="AD" clId="Web-{25830362-20A3-0048-D523-9DD193E916DF}"/>
    <pc:docChg chg="addSld modSld">
      <pc:chgData name="Rikke Brown (ribr)" userId="S::ribr_pha.dk#ext#@syddanskuni.onmicrosoft.com::19913430-0c31-4f24-818c-a0d5403a164b" providerId="AD" clId="Web-{25830362-20A3-0048-D523-9DD193E916DF}" dt="2025-03-10T09:23:16.921" v="2" actId="20577"/>
      <pc:docMkLst>
        <pc:docMk/>
      </pc:docMkLst>
      <pc:sldChg chg="modSp new">
        <pc:chgData name="Rikke Brown (ribr)" userId="S::ribr_pha.dk#ext#@syddanskuni.onmicrosoft.com::19913430-0c31-4f24-818c-a0d5403a164b" providerId="AD" clId="Web-{25830362-20A3-0048-D523-9DD193E916DF}" dt="2025-03-10T09:23:16.921" v="2" actId="20577"/>
        <pc:sldMkLst>
          <pc:docMk/>
          <pc:sldMk cId="596961849" sldId="301"/>
        </pc:sldMkLst>
        <pc:spChg chg="mod">
          <ac:chgData name="Rikke Brown (ribr)" userId="S::ribr_pha.dk#ext#@syddanskuni.onmicrosoft.com::19913430-0c31-4f24-818c-a0d5403a164b" providerId="AD" clId="Web-{25830362-20A3-0048-D523-9DD193E916DF}" dt="2025-03-10T09:23:16.921" v="2" actId="20577"/>
          <ac:spMkLst>
            <pc:docMk/>
            <pc:sldMk cId="596961849" sldId="301"/>
            <ac:spMk id="3" creationId="{439985C9-BE83-289C-0D6A-D1F64041580F}"/>
          </ac:spMkLst>
        </pc:spChg>
      </pc:sldChg>
    </pc:docChg>
  </pc:docChgLst>
  <pc:docChgLst>
    <pc:chgData name="Rikke Brown (ribr)" userId="S::ribr_pha.dk#ext#@syddanskuni.onmicrosoft.com::19913430-0c31-4f24-818c-a0d5403a164b" providerId="AD" clId="Web-{5C2B11E7-350F-EF15-B5AA-FD13CA6F0B43}"/>
    <pc:docChg chg="addSld modSld">
      <pc:chgData name="Rikke Brown (ribr)" userId="S::ribr_pha.dk#ext#@syddanskuni.onmicrosoft.com::19913430-0c31-4f24-818c-a0d5403a164b" providerId="AD" clId="Web-{5C2B11E7-350F-EF15-B5AA-FD13CA6F0B43}" dt="2025-03-10T11:33:12.868" v="224"/>
      <pc:docMkLst>
        <pc:docMk/>
      </pc:docMkLst>
      <pc:sldChg chg="delSp modSp">
        <pc:chgData name="Rikke Brown (ribr)" userId="S::ribr_pha.dk#ext#@syddanskuni.onmicrosoft.com::19913430-0c31-4f24-818c-a0d5403a164b" providerId="AD" clId="Web-{5C2B11E7-350F-EF15-B5AA-FD13CA6F0B43}" dt="2025-03-10T11:33:12.868" v="224"/>
        <pc:sldMkLst>
          <pc:docMk/>
          <pc:sldMk cId="3357305750" sldId="295"/>
        </pc:sldMkLst>
        <pc:spChg chg="mod">
          <ac:chgData name="Rikke Brown (ribr)" userId="S::ribr_pha.dk#ext#@syddanskuni.onmicrosoft.com::19913430-0c31-4f24-818c-a0d5403a164b" providerId="AD" clId="Web-{5C2B11E7-350F-EF15-B5AA-FD13CA6F0B43}" dt="2025-03-10T11:32:59.680" v="192" actId="20577"/>
          <ac:spMkLst>
            <pc:docMk/>
            <pc:sldMk cId="3357305750" sldId="295"/>
            <ac:spMk id="2" creationId="{00000000-0000-0000-0000-000000000000}"/>
          </ac:spMkLst>
        </pc:spChg>
        <pc:spChg chg="del mod">
          <ac:chgData name="Rikke Brown (ribr)" userId="S::ribr_pha.dk#ext#@syddanskuni.onmicrosoft.com::19913430-0c31-4f24-818c-a0d5403a164b" providerId="AD" clId="Web-{5C2B11E7-350F-EF15-B5AA-FD13CA6F0B43}" dt="2025-03-10T11:33:12.868" v="224"/>
          <ac:spMkLst>
            <pc:docMk/>
            <pc:sldMk cId="3357305750" sldId="295"/>
            <ac:spMk id="9" creationId="{74E7C273-752C-2E6F-468F-A0FB56114EB0}"/>
          </ac:spMkLst>
        </pc:spChg>
        <pc:picChg chg="mod">
          <ac:chgData name="Rikke Brown (ribr)" userId="S::ribr_pha.dk#ext#@syddanskuni.onmicrosoft.com::19913430-0c31-4f24-818c-a0d5403a164b" providerId="AD" clId="Web-{5C2B11E7-350F-EF15-B5AA-FD13CA6F0B43}" dt="2025-03-10T11:23:17.347" v="2" actId="14100"/>
          <ac:picMkLst>
            <pc:docMk/>
            <pc:sldMk cId="3357305750" sldId="295"/>
            <ac:picMk id="3" creationId="{B5FCEF81-F621-801F-D56E-01CFB2ADFD77}"/>
          </ac:picMkLst>
        </pc:picChg>
      </pc:sldChg>
      <pc:sldChg chg="modSp">
        <pc:chgData name="Rikke Brown (ribr)" userId="S::ribr_pha.dk#ext#@syddanskuni.onmicrosoft.com::19913430-0c31-4f24-818c-a0d5403a164b" providerId="AD" clId="Web-{5C2B11E7-350F-EF15-B5AA-FD13CA6F0B43}" dt="2025-03-10T11:31:56.896" v="177" actId="20577"/>
        <pc:sldMkLst>
          <pc:docMk/>
          <pc:sldMk cId="1174055750" sldId="297"/>
        </pc:sldMkLst>
        <pc:spChg chg="mod">
          <ac:chgData name="Rikke Brown (ribr)" userId="S::ribr_pha.dk#ext#@syddanskuni.onmicrosoft.com::19913430-0c31-4f24-818c-a0d5403a164b" providerId="AD" clId="Web-{5C2B11E7-350F-EF15-B5AA-FD13CA6F0B43}" dt="2025-03-10T11:31:56.896" v="177" actId="20577"/>
          <ac:spMkLst>
            <pc:docMk/>
            <pc:sldMk cId="1174055750" sldId="297"/>
            <ac:spMk id="2" creationId="{D5F272DE-5721-9E4C-C467-2228E14212EC}"/>
          </ac:spMkLst>
        </pc:spChg>
        <pc:spChg chg="mod">
          <ac:chgData name="Rikke Brown (ribr)" userId="S::ribr_pha.dk#ext#@syddanskuni.onmicrosoft.com::19913430-0c31-4f24-818c-a0d5403a164b" providerId="AD" clId="Web-{5C2B11E7-350F-EF15-B5AA-FD13CA6F0B43}" dt="2025-03-10T11:31:09.348" v="111" actId="20577"/>
          <ac:spMkLst>
            <pc:docMk/>
            <pc:sldMk cId="1174055750" sldId="297"/>
            <ac:spMk id="3" creationId="{AA855860-A507-D0EB-2552-7090AEFDB5CD}"/>
          </ac:spMkLst>
        </pc:spChg>
        <pc:picChg chg="mod">
          <ac:chgData name="Rikke Brown (ribr)" userId="S::ribr_pha.dk#ext#@syddanskuni.onmicrosoft.com::19913430-0c31-4f24-818c-a0d5403a164b" providerId="AD" clId="Web-{5C2B11E7-350F-EF15-B5AA-FD13CA6F0B43}" dt="2025-03-10T11:29:20.860" v="48" actId="14100"/>
          <ac:picMkLst>
            <pc:docMk/>
            <pc:sldMk cId="1174055750" sldId="297"/>
            <ac:picMk id="1026" creationId="{0D8077B5-78CF-A31D-BE5A-794A99CCC928}"/>
          </ac:picMkLst>
        </pc:picChg>
      </pc:sldChg>
      <pc:sldChg chg="delSp modSp">
        <pc:chgData name="Rikke Brown (ribr)" userId="S::ribr_pha.dk#ext#@syddanskuni.onmicrosoft.com::19913430-0c31-4f24-818c-a0d5403a164b" providerId="AD" clId="Web-{5C2B11E7-350F-EF15-B5AA-FD13CA6F0B43}" dt="2025-03-10T11:23:03.221" v="1" actId="20577"/>
        <pc:sldMkLst>
          <pc:docMk/>
          <pc:sldMk cId="1783099409" sldId="298"/>
        </pc:sldMkLst>
        <pc:spChg chg="mod">
          <ac:chgData name="Rikke Brown (ribr)" userId="S::ribr_pha.dk#ext#@syddanskuni.onmicrosoft.com::19913430-0c31-4f24-818c-a0d5403a164b" providerId="AD" clId="Web-{5C2B11E7-350F-EF15-B5AA-FD13CA6F0B43}" dt="2025-03-10T11:23:03.221" v="1" actId="20577"/>
          <ac:spMkLst>
            <pc:docMk/>
            <pc:sldMk cId="1783099409" sldId="298"/>
            <ac:spMk id="3" creationId="{C05C15B2-A458-A03A-37E6-9FE29D53F530}"/>
          </ac:spMkLst>
        </pc:spChg>
        <pc:picChg chg="del">
          <ac:chgData name="Rikke Brown (ribr)" userId="S::ribr_pha.dk#ext#@syddanskuni.onmicrosoft.com::19913430-0c31-4f24-818c-a0d5403a164b" providerId="AD" clId="Web-{5C2B11E7-350F-EF15-B5AA-FD13CA6F0B43}" dt="2025-03-10T11:22:19.329" v="0"/>
          <ac:picMkLst>
            <pc:docMk/>
            <pc:sldMk cId="1783099409" sldId="298"/>
            <ac:picMk id="13" creationId="{BADB20F3-A030-848C-C943-5C128426B2B5}"/>
          </ac:picMkLst>
        </pc:picChg>
      </pc:sldChg>
      <pc:sldChg chg="modSp new">
        <pc:chgData name="Rikke Brown (ribr)" userId="S::ribr_pha.dk#ext#@syddanskuni.onmicrosoft.com::19913430-0c31-4f24-818c-a0d5403a164b" providerId="AD" clId="Web-{5C2B11E7-350F-EF15-B5AA-FD13CA6F0B43}" dt="2025-03-10T11:31:13.567" v="113" actId="20577"/>
        <pc:sldMkLst>
          <pc:docMk/>
          <pc:sldMk cId="3694667926" sldId="303"/>
        </pc:sldMkLst>
        <pc:spChg chg="mod">
          <ac:chgData name="Rikke Brown (ribr)" userId="S::ribr_pha.dk#ext#@syddanskuni.onmicrosoft.com::19913430-0c31-4f24-818c-a0d5403a164b" providerId="AD" clId="Web-{5C2B11E7-350F-EF15-B5AA-FD13CA6F0B43}" dt="2025-03-10T11:31:13.567" v="113" actId="20577"/>
          <ac:spMkLst>
            <pc:docMk/>
            <pc:sldMk cId="3694667926" sldId="303"/>
            <ac:spMk id="3" creationId="{946D9651-BF42-CB8E-B3D8-D46200CE445B}"/>
          </ac:spMkLst>
        </pc:spChg>
      </pc:sldChg>
    </pc:docChg>
  </pc:docChgLst>
  <pc:docChgLst>
    <pc:chgData name="Pernille Welent Sørensen (pews)" userId="S::pews_pha.dk#ext#@syddanskuni.onmicrosoft.com::6414b828-d9e8-4e0f-9d47-e61366d62275" providerId="AD" clId="Web-{A9450CE1-C0F4-1F26-63DE-EED2B2E43D58}"/>
    <pc:docChg chg="modSld">
      <pc:chgData name="Pernille Welent Sørensen (pews)" userId="S::pews_pha.dk#ext#@syddanskuni.onmicrosoft.com::6414b828-d9e8-4e0f-9d47-e61366d62275" providerId="AD" clId="Web-{A9450CE1-C0F4-1F26-63DE-EED2B2E43D58}" dt="2025-03-10T11:21:52.018" v="3" actId="1076"/>
      <pc:docMkLst>
        <pc:docMk/>
      </pc:docMkLst>
      <pc:sldChg chg="addSp delSp modSp">
        <pc:chgData name="Pernille Welent Sørensen (pews)" userId="S::pews_pha.dk#ext#@syddanskuni.onmicrosoft.com::6414b828-d9e8-4e0f-9d47-e61366d62275" providerId="AD" clId="Web-{A9450CE1-C0F4-1F26-63DE-EED2B2E43D58}" dt="2025-03-10T11:21:52.018" v="3" actId="1076"/>
        <pc:sldMkLst>
          <pc:docMk/>
          <pc:sldMk cId="3357305750" sldId="295"/>
        </pc:sldMkLst>
        <pc:spChg chg="del">
          <ac:chgData name="Pernille Welent Sørensen (pews)" userId="S::pews_pha.dk#ext#@syddanskuni.onmicrosoft.com::6414b828-d9e8-4e0f-9d47-e61366d62275" providerId="AD" clId="Web-{A9450CE1-C0F4-1F26-63DE-EED2B2E43D58}" dt="2025-03-10T11:20:56.655" v="0"/>
          <ac:spMkLst>
            <pc:docMk/>
            <pc:sldMk cId="3357305750" sldId="295"/>
            <ac:spMk id="7" creationId="{00000000-0000-0000-0000-000000000000}"/>
          </ac:spMkLst>
        </pc:spChg>
        <pc:picChg chg="add mod ord">
          <ac:chgData name="Pernille Welent Sørensen (pews)" userId="S::pews_pha.dk#ext#@syddanskuni.onmicrosoft.com::6414b828-d9e8-4e0f-9d47-e61366d62275" providerId="AD" clId="Web-{A9450CE1-C0F4-1F26-63DE-EED2B2E43D58}" dt="2025-03-10T11:21:52.018" v="3" actId="1076"/>
          <ac:picMkLst>
            <pc:docMk/>
            <pc:sldMk cId="3357305750" sldId="295"/>
            <ac:picMk id="3" creationId="{B5FCEF81-F621-801F-D56E-01CFB2ADFD7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11/06/2025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ød baggrund"/>
          <p:cNvSpPr/>
          <p:nvPr userDrawn="1"/>
        </p:nvSpPr>
        <p:spPr>
          <a:xfrm>
            <a:off x="2699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78" y="624469"/>
            <a:ext cx="7227922" cy="1973766"/>
          </a:xfrm>
        </p:spPr>
        <p:txBody>
          <a:bodyPr anchor="b"/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99" y="2810109"/>
            <a:ext cx="7228801" cy="1092819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Click to edit Master subtitle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5510785"/>
            <a:ext cx="4563482" cy="391432"/>
          </a:xfrm>
        </p:spPr>
        <p:txBody>
          <a:bodyPr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Indsæt navn og efternavn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535483" y="5539239"/>
            <a:ext cx="2448000" cy="1324800"/>
          </a:xfrm>
          <a:custGeom>
            <a:avLst/>
            <a:gdLst>
              <a:gd name="connsiteX0" fmla="*/ 323860 w 2448000"/>
              <a:gd name="connsiteY0" fmla="*/ 0 h 1324800"/>
              <a:gd name="connsiteX1" fmla="*/ 328009 w 2448000"/>
              <a:gd name="connsiteY1" fmla="*/ 0 h 1324800"/>
              <a:gd name="connsiteX2" fmla="*/ 357050 w 2448000"/>
              <a:gd name="connsiteY2" fmla="*/ 0 h 1324800"/>
              <a:gd name="connsiteX3" fmla="*/ 388684 w 2448000"/>
              <a:gd name="connsiteY3" fmla="*/ 0 h 1324800"/>
              <a:gd name="connsiteX4" fmla="*/ 435875 w 2448000"/>
              <a:gd name="connsiteY4" fmla="*/ 0 h 1324800"/>
              <a:gd name="connsiteX5" fmla="*/ 501736 w 2448000"/>
              <a:gd name="connsiteY5" fmla="*/ 0 h 1324800"/>
              <a:gd name="connsiteX6" fmla="*/ 589378 w 2448000"/>
              <a:gd name="connsiteY6" fmla="*/ 0 h 1324800"/>
              <a:gd name="connsiteX7" fmla="*/ 701912 w 2448000"/>
              <a:gd name="connsiteY7" fmla="*/ 0 h 1324800"/>
              <a:gd name="connsiteX8" fmla="*/ 842449 w 2448000"/>
              <a:gd name="connsiteY8" fmla="*/ 0 h 1324800"/>
              <a:gd name="connsiteX9" fmla="*/ 1014102 w 2448000"/>
              <a:gd name="connsiteY9" fmla="*/ 0 h 1324800"/>
              <a:gd name="connsiteX10" fmla="*/ 1219982 w 2448000"/>
              <a:gd name="connsiteY10" fmla="*/ 0 h 1324800"/>
              <a:gd name="connsiteX11" fmla="*/ 1463200 w 2448000"/>
              <a:gd name="connsiteY11" fmla="*/ 0 h 1324800"/>
              <a:gd name="connsiteX12" fmla="*/ 1746868 w 2448000"/>
              <a:gd name="connsiteY12" fmla="*/ 0 h 1324800"/>
              <a:gd name="connsiteX13" fmla="*/ 2074098 w 2448000"/>
              <a:gd name="connsiteY13" fmla="*/ 0 h 1324800"/>
              <a:gd name="connsiteX14" fmla="*/ 2448000 w 2448000"/>
              <a:gd name="connsiteY14" fmla="*/ 0 h 1324800"/>
              <a:gd name="connsiteX15" fmla="*/ 2448000 w 2448000"/>
              <a:gd name="connsiteY15" fmla="*/ 2591 h 1324800"/>
              <a:gd name="connsiteX16" fmla="*/ 2448000 w 2448000"/>
              <a:gd name="connsiteY16" fmla="*/ 8743 h 1324800"/>
              <a:gd name="connsiteX17" fmla="*/ 2448000 w 2448000"/>
              <a:gd name="connsiteY17" fmla="*/ 20725 h 1324800"/>
              <a:gd name="connsiteX18" fmla="*/ 2448000 w 2448000"/>
              <a:gd name="connsiteY18" fmla="*/ 40478 h 1324800"/>
              <a:gd name="connsiteX19" fmla="*/ 2448000 w 2448000"/>
              <a:gd name="connsiteY19" fmla="*/ 69946 h 1324800"/>
              <a:gd name="connsiteX20" fmla="*/ 2448000 w 2448000"/>
              <a:gd name="connsiteY20" fmla="*/ 111072 h 1324800"/>
              <a:gd name="connsiteX21" fmla="*/ 2448000 w 2448000"/>
              <a:gd name="connsiteY21" fmla="*/ 165799 h 1324800"/>
              <a:gd name="connsiteX22" fmla="*/ 2448000 w 2448000"/>
              <a:gd name="connsiteY22" fmla="*/ 236069 h 1324800"/>
              <a:gd name="connsiteX23" fmla="*/ 2448000 w 2448000"/>
              <a:gd name="connsiteY23" fmla="*/ 323825 h 1324800"/>
              <a:gd name="connsiteX24" fmla="*/ 2448000 w 2448000"/>
              <a:gd name="connsiteY24" fmla="*/ 431011 h 1324800"/>
              <a:gd name="connsiteX25" fmla="*/ 2448000 w 2448000"/>
              <a:gd name="connsiteY25" fmla="*/ 559570 h 1324800"/>
              <a:gd name="connsiteX26" fmla="*/ 2448000 w 2448000"/>
              <a:gd name="connsiteY26" fmla="*/ 711444 h 1324800"/>
              <a:gd name="connsiteX27" fmla="*/ 2448000 w 2448000"/>
              <a:gd name="connsiteY27" fmla="*/ 888576 h 1324800"/>
              <a:gd name="connsiteX28" fmla="*/ 2448000 w 2448000"/>
              <a:gd name="connsiteY28" fmla="*/ 1092909 h 1324800"/>
              <a:gd name="connsiteX29" fmla="*/ 2448000 w 2448000"/>
              <a:gd name="connsiteY29" fmla="*/ 1205884 h 1324800"/>
              <a:gd name="connsiteX30" fmla="*/ 2448000 w 2448000"/>
              <a:gd name="connsiteY30" fmla="*/ 1324800 h 1324800"/>
              <a:gd name="connsiteX31" fmla="*/ 0 w 2448000"/>
              <a:gd name="connsiteY31" fmla="*/ 1324800 h 1324800"/>
              <a:gd name="connsiteX32" fmla="*/ 0 w 2448000"/>
              <a:gd name="connsiteY32" fmla="*/ 1324438 h 1324800"/>
              <a:gd name="connsiteX33" fmla="*/ 0 w 2448000"/>
              <a:gd name="connsiteY33" fmla="*/ 1310794 h 1324800"/>
              <a:gd name="connsiteX34" fmla="*/ 0 w 2448000"/>
              <a:gd name="connsiteY34" fmla="*/ 1295931 h 1324800"/>
              <a:gd name="connsiteX35" fmla="*/ 0 w 2448000"/>
              <a:gd name="connsiteY35" fmla="*/ 1273759 h 1324800"/>
              <a:gd name="connsiteX36" fmla="*/ 0 w 2448000"/>
              <a:gd name="connsiteY36" fmla="*/ 1242816 h 1324800"/>
              <a:gd name="connsiteX37" fmla="*/ 0 w 2448000"/>
              <a:gd name="connsiteY37" fmla="*/ 1201640 h 1324800"/>
              <a:gd name="connsiteX38" fmla="*/ 0 w 2448000"/>
              <a:gd name="connsiteY38" fmla="*/ 1148768 h 1324800"/>
              <a:gd name="connsiteX39" fmla="*/ 0 w 2448000"/>
              <a:gd name="connsiteY39" fmla="*/ 1082740 h 1324800"/>
              <a:gd name="connsiteX40" fmla="*/ 0 w 2448000"/>
              <a:gd name="connsiteY40" fmla="*/ 1002093 h 1324800"/>
              <a:gd name="connsiteX41" fmla="*/ 0 w 2448000"/>
              <a:gd name="connsiteY41" fmla="*/ 905365 h 1324800"/>
              <a:gd name="connsiteX42" fmla="*/ 0 w 2448000"/>
              <a:gd name="connsiteY42" fmla="*/ 791094 h 1324800"/>
              <a:gd name="connsiteX43" fmla="*/ 0 w 2448000"/>
              <a:gd name="connsiteY43" fmla="*/ 657819 h 1324800"/>
              <a:gd name="connsiteX44" fmla="*/ 0 w 2448000"/>
              <a:gd name="connsiteY44" fmla="*/ 504078 h 1324800"/>
              <a:gd name="connsiteX45" fmla="*/ 0 w 2448000"/>
              <a:gd name="connsiteY45" fmla="*/ 328408 h 1324800"/>
              <a:gd name="connsiteX46" fmla="*/ 323860 w 2448000"/>
              <a:gd name="connsiteY46" fmla="*/ 0 h 13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48000" h="1324800">
                <a:moveTo>
                  <a:pt x="323860" y="0"/>
                </a:moveTo>
                <a:lnTo>
                  <a:pt x="328009" y="0"/>
                </a:lnTo>
                <a:lnTo>
                  <a:pt x="357050" y="0"/>
                </a:lnTo>
                <a:lnTo>
                  <a:pt x="388684" y="0"/>
                </a:lnTo>
                <a:lnTo>
                  <a:pt x="435875" y="0"/>
                </a:lnTo>
                <a:lnTo>
                  <a:pt x="501736" y="0"/>
                </a:lnTo>
                <a:lnTo>
                  <a:pt x="589378" y="0"/>
                </a:lnTo>
                <a:lnTo>
                  <a:pt x="701912" y="0"/>
                </a:lnTo>
                <a:lnTo>
                  <a:pt x="842449" y="0"/>
                </a:lnTo>
                <a:lnTo>
                  <a:pt x="1014102" y="0"/>
                </a:lnTo>
                <a:lnTo>
                  <a:pt x="1219982" y="0"/>
                </a:lnTo>
                <a:lnTo>
                  <a:pt x="1463200" y="0"/>
                </a:lnTo>
                <a:lnTo>
                  <a:pt x="1746868" y="0"/>
                </a:lnTo>
                <a:lnTo>
                  <a:pt x="2074098" y="0"/>
                </a:lnTo>
                <a:lnTo>
                  <a:pt x="2448000" y="0"/>
                </a:lnTo>
                <a:lnTo>
                  <a:pt x="2448000" y="2591"/>
                </a:lnTo>
                <a:lnTo>
                  <a:pt x="2448000" y="8743"/>
                </a:lnTo>
                <a:lnTo>
                  <a:pt x="2448000" y="20725"/>
                </a:lnTo>
                <a:lnTo>
                  <a:pt x="2448000" y="40478"/>
                </a:lnTo>
                <a:lnTo>
                  <a:pt x="2448000" y="69946"/>
                </a:lnTo>
                <a:lnTo>
                  <a:pt x="2448000" y="111072"/>
                </a:lnTo>
                <a:lnTo>
                  <a:pt x="2448000" y="165799"/>
                </a:lnTo>
                <a:lnTo>
                  <a:pt x="2448000" y="236069"/>
                </a:lnTo>
                <a:lnTo>
                  <a:pt x="2448000" y="323825"/>
                </a:lnTo>
                <a:lnTo>
                  <a:pt x="2448000" y="431011"/>
                </a:lnTo>
                <a:lnTo>
                  <a:pt x="2448000" y="559570"/>
                </a:lnTo>
                <a:lnTo>
                  <a:pt x="2448000" y="711444"/>
                </a:lnTo>
                <a:lnTo>
                  <a:pt x="2448000" y="888576"/>
                </a:lnTo>
                <a:lnTo>
                  <a:pt x="2448000" y="1092909"/>
                </a:lnTo>
                <a:lnTo>
                  <a:pt x="2448000" y="1205884"/>
                </a:lnTo>
                <a:lnTo>
                  <a:pt x="2448000" y="1324800"/>
                </a:lnTo>
                <a:lnTo>
                  <a:pt x="0" y="1324800"/>
                </a:lnTo>
                <a:lnTo>
                  <a:pt x="0" y="1324438"/>
                </a:lnTo>
                <a:lnTo>
                  <a:pt x="0" y="1310794"/>
                </a:lnTo>
                <a:lnTo>
                  <a:pt x="0" y="1295931"/>
                </a:lnTo>
                <a:lnTo>
                  <a:pt x="0" y="1273759"/>
                </a:lnTo>
                <a:lnTo>
                  <a:pt x="0" y="1242816"/>
                </a:lnTo>
                <a:lnTo>
                  <a:pt x="0" y="1201640"/>
                </a:lnTo>
                <a:lnTo>
                  <a:pt x="0" y="1148768"/>
                </a:lnTo>
                <a:lnTo>
                  <a:pt x="0" y="1082740"/>
                </a:lnTo>
                <a:lnTo>
                  <a:pt x="0" y="1002093"/>
                </a:lnTo>
                <a:lnTo>
                  <a:pt x="0" y="905365"/>
                </a:lnTo>
                <a:lnTo>
                  <a:pt x="0" y="791094"/>
                </a:lnTo>
                <a:lnTo>
                  <a:pt x="0" y="657819"/>
                </a:lnTo>
                <a:lnTo>
                  <a:pt x="0" y="504078"/>
                </a:lnTo>
                <a:lnTo>
                  <a:pt x="0" y="328408"/>
                </a:lnTo>
                <a:cubicBezTo>
                  <a:pt x="127004" y="200871"/>
                  <a:pt x="196856" y="127537"/>
                  <a:pt x="32386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tIns="0" bIns="36000" anchor="b" anchorCtr="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på denne pladsholder og indsæt billede via Skyfish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199472" y="2872800"/>
            <a:ext cx="2448000" cy="2448000"/>
          </a:xfrm>
          <a:noFill/>
          <a:ln>
            <a:noFill/>
          </a:ln>
        </p:spPr>
        <p:txBody>
          <a:bodyPr tIns="180000" anchor="t" anchorCtr="0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på denne pladsholder og indsæt billede via Skyfish</a:t>
            </a:r>
          </a:p>
        </p:txBody>
      </p:sp>
      <p:sp>
        <p:nvSpPr>
          <p:cNvPr id="27" name="Bogstav A"/>
          <p:cNvSpPr/>
          <p:nvPr userDrawn="1"/>
        </p:nvSpPr>
        <p:spPr>
          <a:xfrm>
            <a:off x="10868302" y="2872800"/>
            <a:ext cx="1323997" cy="2448000"/>
          </a:xfrm>
          <a:custGeom>
            <a:avLst/>
            <a:gdLst>
              <a:gd name="connsiteX0" fmla="*/ 327817 w 1323997"/>
              <a:gd name="connsiteY0" fmla="*/ 0 h 2448000"/>
              <a:gd name="connsiteX1" fmla="*/ 329762 w 1323997"/>
              <a:gd name="connsiteY1" fmla="*/ 0 h 2448000"/>
              <a:gd name="connsiteX2" fmla="*/ 343382 w 1323997"/>
              <a:gd name="connsiteY2" fmla="*/ 0 h 2448000"/>
              <a:gd name="connsiteX3" fmla="*/ 358218 w 1323997"/>
              <a:gd name="connsiteY3" fmla="*/ 0 h 2448000"/>
              <a:gd name="connsiteX4" fmla="*/ 380350 w 1323997"/>
              <a:gd name="connsiteY4" fmla="*/ 0 h 2448000"/>
              <a:gd name="connsiteX5" fmla="*/ 411237 w 1323997"/>
              <a:gd name="connsiteY5" fmla="*/ 0 h 2448000"/>
              <a:gd name="connsiteX6" fmla="*/ 452339 w 1323997"/>
              <a:gd name="connsiteY6" fmla="*/ 0 h 2448000"/>
              <a:gd name="connsiteX7" fmla="*/ 505115 w 1323997"/>
              <a:gd name="connsiteY7" fmla="*/ 0 h 2448000"/>
              <a:gd name="connsiteX8" fmla="*/ 571025 w 1323997"/>
              <a:gd name="connsiteY8" fmla="*/ 0 h 2448000"/>
              <a:gd name="connsiteX9" fmla="*/ 651527 w 1323997"/>
              <a:gd name="connsiteY9" fmla="*/ 0 h 2448000"/>
              <a:gd name="connsiteX10" fmla="*/ 748080 w 1323997"/>
              <a:gd name="connsiteY10" fmla="*/ 0 h 2448000"/>
              <a:gd name="connsiteX11" fmla="*/ 862145 w 1323997"/>
              <a:gd name="connsiteY11" fmla="*/ 0 h 2448000"/>
              <a:gd name="connsiteX12" fmla="*/ 995180 w 1323997"/>
              <a:gd name="connsiteY12" fmla="*/ 0 h 2448000"/>
              <a:gd name="connsiteX13" fmla="*/ 1148644 w 1323997"/>
              <a:gd name="connsiteY13" fmla="*/ 0 h 2448000"/>
              <a:gd name="connsiteX14" fmla="*/ 1323997 w 1323997"/>
              <a:gd name="connsiteY14" fmla="*/ 0 h 2448000"/>
              <a:gd name="connsiteX15" fmla="*/ 1323997 w 1323997"/>
              <a:gd name="connsiteY15" fmla="*/ 612794 h 2448000"/>
              <a:gd name="connsiteX16" fmla="*/ 900700 w 1323997"/>
              <a:gd name="connsiteY16" fmla="*/ 612794 h 2448000"/>
              <a:gd name="connsiteX17" fmla="*/ 900700 w 1323997"/>
              <a:gd name="connsiteY17" fmla="*/ 1225588 h 2448000"/>
              <a:gd name="connsiteX18" fmla="*/ 1323997 w 1323997"/>
              <a:gd name="connsiteY18" fmla="*/ 1225588 h 2448000"/>
              <a:gd name="connsiteX19" fmla="*/ 1323997 w 1323997"/>
              <a:gd name="connsiteY19" fmla="*/ 1835206 h 2448000"/>
              <a:gd name="connsiteX20" fmla="*/ 900700 w 1323997"/>
              <a:gd name="connsiteY20" fmla="*/ 1835206 h 2448000"/>
              <a:gd name="connsiteX21" fmla="*/ 900700 w 1323997"/>
              <a:gd name="connsiteY21" fmla="*/ 2448000 h 2448000"/>
              <a:gd name="connsiteX22" fmla="*/ 898941 w 1323997"/>
              <a:gd name="connsiteY22" fmla="*/ 2448000 h 2448000"/>
              <a:gd name="connsiteX23" fmla="*/ 886627 w 1323997"/>
              <a:gd name="connsiteY23" fmla="*/ 2448000 h 2448000"/>
              <a:gd name="connsiteX24" fmla="*/ 873213 w 1323997"/>
              <a:gd name="connsiteY24" fmla="*/ 2448000 h 2448000"/>
              <a:gd name="connsiteX25" fmla="*/ 853202 w 1323997"/>
              <a:gd name="connsiteY25" fmla="*/ 2448000 h 2448000"/>
              <a:gd name="connsiteX26" fmla="*/ 825275 w 1323997"/>
              <a:gd name="connsiteY26" fmla="*/ 2448000 h 2448000"/>
              <a:gd name="connsiteX27" fmla="*/ 788113 w 1323997"/>
              <a:gd name="connsiteY27" fmla="*/ 2448000 h 2448000"/>
              <a:gd name="connsiteX28" fmla="*/ 740395 w 1323997"/>
              <a:gd name="connsiteY28" fmla="*/ 2448000 h 2448000"/>
              <a:gd name="connsiteX29" fmla="*/ 680803 w 1323997"/>
              <a:gd name="connsiteY29" fmla="*/ 2448000 h 2448000"/>
              <a:gd name="connsiteX30" fmla="*/ 608017 w 1323997"/>
              <a:gd name="connsiteY30" fmla="*/ 2448000 h 2448000"/>
              <a:gd name="connsiteX31" fmla="*/ 520717 w 1323997"/>
              <a:gd name="connsiteY31" fmla="*/ 2448000 h 2448000"/>
              <a:gd name="connsiteX32" fmla="*/ 417586 w 1323997"/>
              <a:gd name="connsiteY32" fmla="*/ 2448000 h 2448000"/>
              <a:gd name="connsiteX33" fmla="*/ 297302 w 1323997"/>
              <a:gd name="connsiteY33" fmla="*/ 2448000 h 2448000"/>
              <a:gd name="connsiteX34" fmla="*/ 158546 w 1323997"/>
              <a:gd name="connsiteY34" fmla="*/ 2448000 h 2448000"/>
              <a:gd name="connsiteX35" fmla="*/ 0 w 1323997"/>
              <a:gd name="connsiteY35" fmla="*/ 2448000 h 2448000"/>
              <a:gd name="connsiteX36" fmla="*/ 0 w 1323997"/>
              <a:gd name="connsiteY36" fmla="*/ 2443857 h 2448000"/>
              <a:gd name="connsiteX37" fmla="*/ 0 w 1323997"/>
              <a:gd name="connsiteY37" fmla="*/ 2414860 h 2448000"/>
              <a:gd name="connsiteX38" fmla="*/ 0 w 1323997"/>
              <a:gd name="connsiteY38" fmla="*/ 2383273 h 2448000"/>
              <a:gd name="connsiteX39" fmla="*/ 0 w 1323997"/>
              <a:gd name="connsiteY39" fmla="*/ 2336152 h 2448000"/>
              <a:gd name="connsiteX40" fmla="*/ 0 w 1323997"/>
              <a:gd name="connsiteY40" fmla="*/ 2270390 h 2448000"/>
              <a:gd name="connsiteX41" fmla="*/ 0 w 1323997"/>
              <a:gd name="connsiteY41" fmla="*/ 2182879 h 2448000"/>
              <a:gd name="connsiteX42" fmla="*/ 0 w 1323997"/>
              <a:gd name="connsiteY42" fmla="*/ 2070514 h 2448000"/>
              <a:gd name="connsiteX43" fmla="*/ 0 w 1323997"/>
              <a:gd name="connsiteY43" fmla="*/ 1930186 h 2448000"/>
              <a:gd name="connsiteX44" fmla="*/ 0 w 1323997"/>
              <a:gd name="connsiteY44" fmla="*/ 1758790 h 2448000"/>
              <a:gd name="connsiteX45" fmla="*/ 0 w 1323997"/>
              <a:gd name="connsiteY45" fmla="*/ 1553218 h 2448000"/>
              <a:gd name="connsiteX46" fmla="*/ 0 w 1323997"/>
              <a:gd name="connsiteY46" fmla="*/ 1310363 h 2448000"/>
              <a:gd name="connsiteX47" fmla="*/ 0 w 1323997"/>
              <a:gd name="connsiteY47" fmla="*/ 1027119 h 2448000"/>
              <a:gd name="connsiteX48" fmla="*/ 0 w 1323997"/>
              <a:gd name="connsiteY48" fmla="*/ 700379 h 2448000"/>
              <a:gd name="connsiteX49" fmla="*/ 0 w 1323997"/>
              <a:gd name="connsiteY49" fmla="*/ 327035 h 2448000"/>
              <a:gd name="connsiteX50" fmla="*/ 327817 w 1323997"/>
              <a:gd name="connsiteY50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3997" h="2448000">
                <a:moveTo>
                  <a:pt x="327817" y="0"/>
                </a:moveTo>
                <a:lnTo>
                  <a:pt x="329762" y="0"/>
                </a:lnTo>
                <a:lnTo>
                  <a:pt x="343382" y="0"/>
                </a:lnTo>
                <a:lnTo>
                  <a:pt x="358218" y="0"/>
                </a:lnTo>
                <a:lnTo>
                  <a:pt x="380350" y="0"/>
                </a:lnTo>
                <a:lnTo>
                  <a:pt x="411237" y="0"/>
                </a:lnTo>
                <a:lnTo>
                  <a:pt x="452339" y="0"/>
                </a:lnTo>
                <a:lnTo>
                  <a:pt x="505115" y="0"/>
                </a:lnTo>
                <a:lnTo>
                  <a:pt x="571025" y="0"/>
                </a:lnTo>
                <a:lnTo>
                  <a:pt x="651527" y="0"/>
                </a:lnTo>
                <a:lnTo>
                  <a:pt x="748080" y="0"/>
                </a:lnTo>
                <a:lnTo>
                  <a:pt x="862145" y="0"/>
                </a:lnTo>
                <a:lnTo>
                  <a:pt x="995180" y="0"/>
                </a:lnTo>
                <a:lnTo>
                  <a:pt x="1148644" y="0"/>
                </a:lnTo>
                <a:lnTo>
                  <a:pt x="1323997" y="0"/>
                </a:lnTo>
                <a:cubicBezTo>
                  <a:pt x="1323997" y="0"/>
                  <a:pt x="1323997" y="0"/>
                  <a:pt x="1323997" y="612794"/>
                </a:cubicBezTo>
                <a:cubicBezTo>
                  <a:pt x="1323997" y="612794"/>
                  <a:pt x="1323997" y="612794"/>
                  <a:pt x="900700" y="612794"/>
                </a:cubicBezTo>
                <a:cubicBezTo>
                  <a:pt x="900700" y="612794"/>
                  <a:pt x="900700" y="612794"/>
                  <a:pt x="900700" y="1225588"/>
                </a:cubicBezTo>
                <a:lnTo>
                  <a:pt x="1323997" y="1225588"/>
                </a:lnTo>
                <a:cubicBezTo>
                  <a:pt x="1323997" y="1225588"/>
                  <a:pt x="1323997" y="1225588"/>
                  <a:pt x="1323997" y="1835206"/>
                </a:cubicBezTo>
                <a:cubicBezTo>
                  <a:pt x="1323997" y="1835206"/>
                  <a:pt x="1323997" y="1835206"/>
                  <a:pt x="900700" y="1835206"/>
                </a:cubicBezTo>
                <a:cubicBezTo>
                  <a:pt x="900700" y="1835206"/>
                  <a:pt x="900700" y="1835206"/>
                  <a:pt x="900700" y="2448000"/>
                </a:cubicBezTo>
                <a:lnTo>
                  <a:pt x="898941" y="2448000"/>
                </a:lnTo>
                <a:lnTo>
                  <a:pt x="886627" y="2448000"/>
                </a:lnTo>
                <a:lnTo>
                  <a:pt x="873213" y="2448000"/>
                </a:lnTo>
                <a:lnTo>
                  <a:pt x="853202" y="2448000"/>
                </a:lnTo>
                <a:lnTo>
                  <a:pt x="825275" y="2448000"/>
                </a:lnTo>
                <a:lnTo>
                  <a:pt x="788113" y="2448000"/>
                </a:lnTo>
                <a:lnTo>
                  <a:pt x="740395" y="2448000"/>
                </a:lnTo>
                <a:lnTo>
                  <a:pt x="680803" y="2448000"/>
                </a:lnTo>
                <a:lnTo>
                  <a:pt x="608017" y="2448000"/>
                </a:lnTo>
                <a:lnTo>
                  <a:pt x="520717" y="2448000"/>
                </a:lnTo>
                <a:lnTo>
                  <a:pt x="417586" y="2448000"/>
                </a:lnTo>
                <a:lnTo>
                  <a:pt x="297302" y="2448000"/>
                </a:lnTo>
                <a:lnTo>
                  <a:pt x="158546" y="2448000"/>
                </a:lnTo>
                <a:lnTo>
                  <a:pt x="0" y="2448000"/>
                </a:lnTo>
                <a:lnTo>
                  <a:pt x="0" y="2443857"/>
                </a:lnTo>
                <a:lnTo>
                  <a:pt x="0" y="2414860"/>
                </a:lnTo>
                <a:lnTo>
                  <a:pt x="0" y="2383273"/>
                </a:lnTo>
                <a:lnTo>
                  <a:pt x="0" y="2336152"/>
                </a:lnTo>
                <a:lnTo>
                  <a:pt x="0" y="2270390"/>
                </a:lnTo>
                <a:lnTo>
                  <a:pt x="0" y="2182879"/>
                </a:lnTo>
                <a:lnTo>
                  <a:pt x="0" y="2070514"/>
                </a:lnTo>
                <a:lnTo>
                  <a:pt x="0" y="1930186"/>
                </a:lnTo>
                <a:lnTo>
                  <a:pt x="0" y="1758790"/>
                </a:lnTo>
                <a:lnTo>
                  <a:pt x="0" y="1553218"/>
                </a:lnTo>
                <a:lnTo>
                  <a:pt x="0" y="1310363"/>
                </a:lnTo>
                <a:lnTo>
                  <a:pt x="0" y="1027119"/>
                </a:lnTo>
                <a:lnTo>
                  <a:pt x="0" y="700379"/>
                </a:lnTo>
                <a:lnTo>
                  <a:pt x="0" y="327035"/>
                </a:lnTo>
                <a:cubicBezTo>
                  <a:pt x="127308" y="200031"/>
                  <a:pt x="200509" y="127004"/>
                  <a:pt x="32781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755649" y="5963881"/>
            <a:ext cx="4564800" cy="180000"/>
          </a:xfrm>
          <a:prstGeom prst="rect">
            <a:avLst/>
          </a:prstGeom>
        </p:spPr>
        <p:txBody>
          <a:bodyPr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11. juni 2025</a:t>
            </a:fld>
            <a:endParaRPr lang="da-DK"/>
          </a:p>
        </p:txBody>
      </p:sp>
      <p:sp>
        <p:nvSpPr>
          <p:cNvPr id="15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/>
          </a:p>
        </p:txBody>
      </p:sp>
      <p:sp>
        <p:nvSpPr>
          <p:cNvPr id="17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billederne udskiftes. </a:t>
            </a:r>
          </a:p>
        </p:txBody>
      </p:sp>
      <p:pic>
        <p:nvPicPr>
          <p:cNvPr id="19" name="Logo nav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7" userDrawn="1">
          <p15:clr>
            <a:srgbClr val="000000"/>
          </p15:clr>
        </p15:guide>
        <p15:guide id="2" orient="horz" pos="1809" userDrawn="1">
          <p15:clr>
            <a:srgbClr val="00000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indhold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Master </a:t>
            </a:r>
            <a:r>
              <a:rPr lang="da-DK" noProof="0" err="1"/>
              <a:t>title</a:t>
            </a:r>
            <a:r>
              <a:rPr lang="da-DK" noProof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5112000" cy="4112944"/>
          </a:xfrm>
        </p:spPr>
        <p:txBody>
          <a:bodyPr/>
          <a:lstStyle/>
          <a:p>
            <a:pPr lvl="0"/>
            <a:r>
              <a:rPr lang="da-DK" noProof="0"/>
              <a:t>Edit Master </a:t>
            </a:r>
            <a:r>
              <a:rPr lang="da-DK" noProof="0" err="1"/>
              <a:t>text</a:t>
            </a:r>
            <a:r>
              <a:rPr lang="da-DK" noProof="0"/>
              <a:t> styles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7346400" y="1987550"/>
            <a:ext cx="4392000" cy="439350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graﬁkken udskiftes. </a:t>
            </a:r>
          </a:p>
        </p:txBody>
      </p:sp>
    </p:spTree>
    <p:extLst>
      <p:ext uri="{BB962C8B-B14F-4D97-AF65-F5344CB8AC3E}">
        <p14:creationId xmlns:p14="http://schemas.microsoft.com/office/powerpoint/2010/main" val="319034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873905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91000"/>
              </a:lnSpc>
              <a:defRPr sz="22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9874" y="3748035"/>
            <a:ext cx="3780000" cy="2352728"/>
          </a:xfrm>
        </p:spPr>
        <p:txBody>
          <a:bodyPr lIns="216000" rIns="216000"/>
          <a:lstStyle>
            <a:lvl1pPr marL="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1" name="Faktaboks 3"/>
          <p:cNvSpPr>
            <a:spLocks noGrp="1"/>
          </p:cNvSpPr>
          <p:nvPr>
            <p:ph type="body" sz="quarter" idx="16"/>
          </p:nvPr>
        </p:nvSpPr>
        <p:spPr>
          <a:xfrm>
            <a:off x="5536800" y="4204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216000" rIns="216000" bIns="216000" anchor="t" anchorCtr="0">
            <a:no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>
                <a:solidFill>
                  <a:schemeClr val="bg2"/>
                </a:solidFill>
              </a:defRPr>
            </a:lvl2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2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1540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billede/</a:t>
            </a:r>
            <a:r>
              <a:rPr lang="da-DK" sz="1200" err="1"/>
              <a:t>graﬁk</a:t>
            </a:r>
            <a:r>
              <a:rPr lang="da-DK" sz="1200"/>
              <a:t> udskiftes. Tekstboksen kan ﬂyttes rundt ift. billedet, vælg boksen</a:t>
            </a:r>
            <a:r>
              <a:rPr lang="da-DK" sz="1200" baseline="0"/>
              <a:t> og al teksten i boksen</a:t>
            </a:r>
            <a:r>
              <a:rPr lang="da-DK" sz="120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5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  <a:endParaRPr lang="da-DK"/>
          </a:p>
        </p:txBody>
      </p:sp>
      <p:sp>
        <p:nvSpPr>
          <p:cNvPr id="18" name="Rectangle 17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3342891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873905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91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9874" y="3748035"/>
            <a:ext cx="3780000" cy="2352728"/>
          </a:xfrm>
        </p:spPr>
        <p:txBody>
          <a:bodyPr lIns="216000" rIns="216000"/>
          <a:lstStyle>
            <a:lvl1pPr marL="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1" name="Faktaboks 3"/>
          <p:cNvSpPr>
            <a:spLocks noGrp="1"/>
          </p:cNvSpPr>
          <p:nvPr>
            <p:ph type="body" sz="quarter" idx="16"/>
          </p:nvPr>
        </p:nvSpPr>
        <p:spPr>
          <a:xfrm>
            <a:off x="5536800" y="4204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216000" tIns="216000" rIns="216000" bIns="216000" anchor="t" anchorCtr="0">
            <a:no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  <a:p>
            <a:pPr lvl="1"/>
            <a:r>
              <a:rPr lang="da-DK"/>
              <a:t>2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1540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billede/</a:t>
            </a:r>
            <a:r>
              <a:rPr lang="da-DK" sz="1200" err="1"/>
              <a:t>graﬁk</a:t>
            </a:r>
            <a:r>
              <a:rPr lang="da-DK" sz="1200"/>
              <a:t> udskiftes. Tekstboksen kan ﬂyttes rundt ift. billedet, vælg boksen</a:t>
            </a:r>
            <a:r>
              <a:rPr lang="da-DK" sz="1200" baseline="0"/>
              <a:t> og al teksten i boksen</a:t>
            </a:r>
            <a:r>
              <a:rPr lang="da-DK" sz="120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5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  <a:endParaRPr lang="da-DK"/>
          </a:p>
        </p:txBody>
      </p:sp>
      <p:sp>
        <p:nvSpPr>
          <p:cNvPr id="18" name="Rectangle 17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2517276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04010" y="2000207"/>
            <a:ext cx="5112790" cy="720000"/>
          </a:xfrm>
        </p:spPr>
        <p:txBody>
          <a:bodyPr anchor="t" anchorCtr="0"/>
          <a:lstStyle>
            <a:lvl1pPr>
              <a:lnSpc>
                <a:spcPct val="97000"/>
              </a:lnSpc>
              <a:defRPr lang="da-DK" sz="2400" dirty="0"/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204009" y="2835762"/>
            <a:ext cx="5112791" cy="326623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/>
              <a:t>Edit Master </a:t>
            </a:r>
            <a:r>
              <a:rPr lang="da-DK" noProof="0" err="1"/>
              <a:t>text</a:t>
            </a:r>
            <a:r>
              <a:rPr lang="da-DK" noProof="0"/>
              <a:t> styles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540800" y="1540800"/>
            <a:ext cx="2448000" cy="2448000"/>
          </a:xfrm>
          <a:solidFill>
            <a:schemeClr val="bg1">
              <a:lumMod val="8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Klik på ikonet for at tilføje et billede</a:t>
            </a:r>
          </a:p>
        </p:txBody>
      </p:sp>
      <p:sp>
        <p:nvSpPr>
          <p:cNvPr id="18" name="Freeform: Shape 4"/>
          <p:cNvSpPr>
            <a:spLocks noGrp="1"/>
          </p:cNvSpPr>
          <p:nvPr>
            <p:ph type="pic" sz="quarter" idx="16" hasCustomPrompt="1"/>
          </p:nvPr>
        </p:nvSpPr>
        <p:spPr>
          <a:xfrm>
            <a:off x="9532800" y="4204800"/>
            <a:ext cx="2448000" cy="2448000"/>
          </a:xfrm>
          <a:custGeom>
            <a:avLst/>
            <a:gdLst>
              <a:gd name="connsiteX0" fmla="*/ 0 w 4392000"/>
              <a:gd name="connsiteY0" fmla="*/ 0 h 4392000"/>
              <a:gd name="connsiteX1" fmla="*/ 1073 w 4392000"/>
              <a:gd name="connsiteY1" fmla="*/ 0 h 4392000"/>
              <a:gd name="connsiteX2" fmla="*/ 8578 w 4392000"/>
              <a:gd name="connsiteY2" fmla="*/ 0 h 4392000"/>
              <a:gd name="connsiteX3" fmla="*/ 28951 w 4392000"/>
              <a:gd name="connsiteY3" fmla="*/ 0 h 4392000"/>
              <a:gd name="connsiteX4" fmla="*/ 68625 w 4392000"/>
              <a:gd name="connsiteY4" fmla="*/ 0 h 4392000"/>
              <a:gd name="connsiteX5" fmla="*/ 97711 w 4392000"/>
              <a:gd name="connsiteY5" fmla="*/ 0 h 4392000"/>
              <a:gd name="connsiteX6" fmla="*/ 134034 w 4392000"/>
              <a:gd name="connsiteY6" fmla="*/ 0 h 4392000"/>
              <a:gd name="connsiteX7" fmla="*/ 178399 w 4392000"/>
              <a:gd name="connsiteY7" fmla="*/ 0 h 4392000"/>
              <a:gd name="connsiteX8" fmla="*/ 231610 w 4392000"/>
              <a:gd name="connsiteY8" fmla="*/ 0 h 4392000"/>
              <a:gd name="connsiteX9" fmla="*/ 294471 w 4392000"/>
              <a:gd name="connsiteY9" fmla="*/ 0 h 4392000"/>
              <a:gd name="connsiteX10" fmla="*/ 367787 w 4392000"/>
              <a:gd name="connsiteY10" fmla="*/ 0 h 4392000"/>
              <a:gd name="connsiteX11" fmla="*/ 452362 w 4392000"/>
              <a:gd name="connsiteY11" fmla="*/ 0 h 4392000"/>
              <a:gd name="connsiteX12" fmla="*/ 549000 w 4392000"/>
              <a:gd name="connsiteY12" fmla="*/ 0 h 4392000"/>
              <a:gd name="connsiteX13" fmla="*/ 658505 w 4392000"/>
              <a:gd name="connsiteY13" fmla="*/ 0 h 4392000"/>
              <a:gd name="connsiteX14" fmla="*/ 781682 w 4392000"/>
              <a:gd name="connsiteY14" fmla="*/ 0 h 4392000"/>
              <a:gd name="connsiteX15" fmla="*/ 919334 w 4392000"/>
              <a:gd name="connsiteY15" fmla="*/ 0 h 4392000"/>
              <a:gd name="connsiteX16" fmla="*/ 1072266 w 4392000"/>
              <a:gd name="connsiteY16" fmla="*/ 0 h 4392000"/>
              <a:gd name="connsiteX17" fmla="*/ 1241282 w 4392000"/>
              <a:gd name="connsiteY17" fmla="*/ 0 h 4392000"/>
              <a:gd name="connsiteX18" fmla="*/ 1427186 w 4392000"/>
              <a:gd name="connsiteY18" fmla="*/ 0 h 4392000"/>
              <a:gd name="connsiteX19" fmla="*/ 1630782 w 4392000"/>
              <a:gd name="connsiteY19" fmla="*/ 0 h 4392000"/>
              <a:gd name="connsiteX20" fmla="*/ 1852875 w 4392000"/>
              <a:gd name="connsiteY20" fmla="*/ 0 h 4392000"/>
              <a:gd name="connsiteX21" fmla="*/ 2094269 w 4392000"/>
              <a:gd name="connsiteY21" fmla="*/ 0 h 4392000"/>
              <a:gd name="connsiteX22" fmla="*/ 2355768 w 4392000"/>
              <a:gd name="connsiteY22" fmla="*/ 0 h 4392000"/>
              <a:gd name="connsiteX23" fmla="*/ 2638176 w 4392000"/>
              <a:gd name="connsiteY23" fmla="*/ 0 h 4392000"/>
              <a:gd name="connsiteX24" fmla="*/ 2942297 w 4392000"/>
              <a:gd name="connsiteY24" fmla="*/ 0 h 4392000"/>
              <a:gd name="connsiteX25" fmla="*/ 3268936 w 4392000"/>
              <a:gd name="connsiteY25" fmla="*/ 0 h 4392000"/>
              <a:gd name="connsiteX26" fmla="*/ 3618896 w 4392000"/>
              <a:gd name="connsiteY26" fmla="*/ 0 h 4392000"/>
              <a:gd name="connsiteX27" fmla="*/ 3992983 w 4392000"/>
              <a:gd name="connsiteY27" fmla="*/ 0 h 4392000"/>
              <a:gd name="connsiteX28" fmla="*/ 4392000 w 4392000"/>
              <a:gd name="connsiteY28" fmla="*/ 0 h 4392000"/>
              <a:gd name="connsiteX29" fmla="*/ 4392000 w 4392000"/>
              <a:gd name="connsiteY29" fmla="*/ 930 h 4392000"/>
              <a:gd name="connsiteX30" fmla="*/ 4392000 w 4392000"/>
              <a:gd name="connsiteY30" fmla="*/ 7437 h 4392000"/>
              <a:gd name="connsiteX31" fmla="*/ 4392000 w 4392000"/>
              <a:gd name="connsiteY31" fmla="*/ 25100 h 4392000"/>
              <a:gd name="connsiteX32" fmla="*/ 4392000 w 4392000"/>
              <a:gd name="connsiteY32" fmla="*/ 59495 h 4392000"/>
              <a:gd name="connsiteX33" fmla="*/ 4392000 w 4392000"/>
              <a:gd name="connsiteY33" fmla="*/ 116201 h 4392000"/>
              <a:gd name="connsiteX34" fmla="*/ 4392000 w 4392000"/>
              <a:gd name="connsiteY34" fmla="*/ 154663 h 4392000"/>
              <a:gd name="connsiteX35" fmla="*/ 4392000 w 4392000"/>
              <a:gd name="connsiteY35" fmla="*/ 200795 h 4392000"/>
              <a:gd name="connsiteX36" fmla="*/ 4392000 w 4392000"/>
              <a:gd name="connsiteY36" fmla="*/ 255293 h 4392000"/>
              <a:gd name="connsiteX37" fmla="*/ 4392000 w 4392000"/>
              <a:gd name="connsiteY37" fmla="*/ 318855 h 4392000"/>
              <a:gd name="connsiteX38" fmla="*/ 4392000 w 4392000"/>
              <a:gd name="connsiteY38" fmla="*/ 392178 h 4392000"/>
              <a:gd name="connsiteX39" fmla="*/ 4392000 w 4392000"/>
              <a:gd name="connsiteY39" fmla="*/ 475959 h 4392000"/>
              <a:gd name="connsiteX40" fmla="*/ 4392000 w 4392000"/>
              <a:gd name="connsiteY40" fmla="*/ 570895 h 4392000"/>
              <a:gd name="connsiteX41" fmla="*/ 4392000 w 4392000"/>
              <a:gd name="connsiteY41" fmla="*/ 677684 h 4392000"/>
              <a:gd name="connsiteX42" fmla="*/ 4392000 w 4392000"/>
              <a:gd name="connsiteY42" fmla="*/ 797022 h 4392000"/>
              <a:gd name="connsiteX43" fmla="*/ 4392000 w 4392000"/>
              <a:gd name="connsiteY43" fmla="*/ 929607 h 4392000"/>
              <a:gd name="connsiteX44" fmla="*/ 4392000 w 4392000"/>
              <a:gd name="connsiteY44" fmla="*/ 1076136 h 4392000"/>
              <a:gd name="connsiteX45" fmla="*/ 4392000 w 4392000"/>
              <a:gd name="connsiteY45" fmla="*/ 1237307 h 4392000"/>
              <a:gd name="connsiteX46" fmla="*/ 4392000 w 4392000"/>
              <a:gd name="connsiteY46" fmla="*/ 1413816 h 4392000"/>
              <a:gd name="connsiteX47" fmla="*/ 4392000 w 4392000"/>
              <a:gd name="connsiteY47" fmla="*/ 1606361 h 4392000"/>
              <a:gd name="connsiteX48" fmla="*/ 4392000 w 4392000"/>
              <a:gd name="connsiteY48" fmla="*/ 1815639 h 4392000"/>
              <a:gd name="connsiteX49" fmla="*/ 4392000 w 4392000"/>
              <a:gd name="connsiteY49" fmla="*/ 2042347 h 4392000"/>
              <a:gd name="connsiteX50" fmla="*/ 4392000 w 4392000"/>
              <a:gd name="connsiteY50" fmla="*/ 2287182 h 4392000"/>
              <a:gd name="connsiteX51" fmla="*/ 4392000 w 4392000"/>
              <a:gd name="connsiteY51" fmla="*/ 2550842 h 4392000"/>
              <a:gd name="connsiteX52" fmla="*/ 4392000 w 4392000"/>
              <a:gd name="connsiteY52" fmla="*/ 2834023 h 4392000"/>
              <a:gd name="connsiteX53" fmla="*/ 4392000 w 4392000"/>
              <a:gd name="connsiteY53" fmla="*/ 3137424 h 4392000"/>
              <a:gd name="connsiteX54" fmla="*/ 4392000 w 4392000"/>
              <a:gd name="connsiteY54" fmla="*/ 3461740 h 4392000"/>
              <a:gd name="connsiteX55" fmla="*/ 4392000 w 4392000"/>
              <a:gd name="connsiteY55" fmla="*/ 3807670 h 4392000"/>
              <a:gd name="connsiteX56" fmla="*/ 3808093 w 4392000"/>
              <a:gd name="connsiteY56" fmla="*/ 4392000 h 4392000"/>
              <a:gd name="connsiteX57" fmla="*/ 3807163 w 4392000"/>
              <a:gd name="connsiteY57" fmla="*/ 4392000 h 4392000"/>
              <a:gd name="connsiteX58" fmla="*/ 3800655 w 4392000"/>
              <a:gd name="connsiteY58" fmla="*/ 4392000 h 4392000"/>
              <a:gd name="connsiteX59" fmla="*/ 3782991 w 4392000"/>
              <a:gd name="connsiteY59" fmla="*/ 4392000 h 4392000"/>
              <a:gd name="connsiteX60" fmla="*/ 3748592 w 4392000"/>
              <a:gd name="connsiteY60" fmla="*/ 4392000 h 4392000"/>
              <a:gd name="connsiteX61" fmla="*/ 3691879 w 4392000"/>
              <a:gd name="connsiteY61" fmla="*/ 4392000 h 4392000"/>
              <a:gd name="connsiteX62" fmla="*/ 3653412 w 4392000"/>
              <a:gd name="connsiteY62" fmla="*/ 4392000 h 4392000"/>
              <a:gd name="connsiteX63" fmla="*/ 3607276 w 4392000"/>
              <a:gd name="connsiteY63" fmla="*/ 4392000 h 4392000"/>
              <a:gd name="connsiteX64" fmla="*/ 3552771 w 4392000"/>
              <a:gd name="connsiteY64" fmla="*/ 4392000 h 4392000"/>
              <a:gd name="connsiteX65" fmla="*/ 3489202 w 4392000"/>
              <a:gd name="connsiteY65" fmla="*/ 4392000 h 4392000"/>
              <a:gd name="connsiteX66" fmla="*/ 3415872 w 4392000"/>
              <a:gd name="connsiteY66" fmla="*/ 4392000 h 4392000"/>
              <a:gd name="connsiteX67" fmla="*/ 3332081 w 4392000"/>
              <a:gd name="connsiteY67" fmla="*/ 4392000 h 4392000"/>
              <a:gd name="connsiteX68" fmla="*/ 3237135 w 4392000"/>
              <a:gd name="connsiteY68" fmla="*/ 4392000 h 4392000"/>
              <a:gd name="connsiteX69" fmla="*/ 3130334 w 4392000"/>
              <a:gd name="connsiteY69" fmla="*/ 4392000 h 4392000"/>
              <a:gd name="connsiteX70" fmla="*/ 3010983 w 4392000"/>
              <a:gd name="connsiteY70" fmla="*/ 4392000 h 4392000"/>
              <a:gd name="connsiteX71" fmla="*/ 2878383 w 4392000"/>
              <a:gd name="connsiteY71" fmla="*/ 4392000 h 4392000"/>
              <a:gd name="connsiteX72" fmla="*/ 2731837 w 4392000"/>
              <a:gd name="connsiteY72" fmla="*/ 4392000 h 4392000"/>
              <a:gd name="connsiteX73" fmla="*/ 2570649 w 4392000"/>
              <a:gd name="connsiteY73" fmla="*/ 4392000 h 4392000"/>
              <a:gd name="connsiteX74" fmla="*/ 2394120 w 4392000"/>
              <a:gd name="connsiteY74" fmla="*/ 4392000 h 4392000"/>
              <a:gd name="connsiteX75" fmla="*/ 2201554 w 4392000"/>
              <a:gd name="connsiteY75" fmla="*/ 4392000 h 4392000"/>
              <a:gd name="connsiteX76" fmla="*/ 1992253 w 4392000"/>
              <a:gd name="connsiteY76" fmla="*/ 4392000 h 4392000"/>
              <a:gd name="connsiteX77" fmla="*/ 1765520 w 4392000"/>
              <a:gd name="connsiteY77" fmla="*/ 4392000 h 4392000"/>
              <a:gd name="connsiteX78" fmla="*/ 1520657 w 4392000"/>
              <a:gd name="connsiteY78" fmla="*/ 4392000 h 4392000"/>
              <a:gd name="connsiteX79" fmla="*/ 1256968 w 4392000"/>
              <a:gd name="connsiteY79" fmla="*/ 4392000 h 4392000"/>
              <a:gd name="connsiteX80" fmla="*/ 973755 w 4392000"/>
              <a:gd name="connsiteY80" fmla="*/ 4392000 h 4392000"/>
              <a:gd name="connsiteX81" fmla="*/ 670321 w 4392000"/>
              <a:gd name="connsiteY81" fmla="*/ 4392000 h 4392000"/>
              <a:gd name="connsiteX82" fmla="*/ 345969 w 4392000"/>
              <a:gd name="connsiteY82" fmla="*/ 4392000 h 4392000"/>
              <a:gd name="connsiteX83" fmla="*/ 0 w 4392000"/>
              <a:gd name="connsiteY83" fmla="*/ 439200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92000" h="4392000">
                <a:moveTo>
                  <a:pt x="0" y="0"/>
                </a:moveTo>
                <a:lnTo>
                  <a:pt x="1073" y="0"/>
                </a:lnTo>
                <a:lnTo>
                  <a:pt x="8578" y="0"/>
                </a:lnTo>
                <a:lnTo>
                  <a:pt x="28951" y="0"/>
                </a:lnTo>
                <a:lnTo>
                  <a:pt x="68625" y="0"/>
                </a:lnTo>
                <a:lnTo>
                  <a:pt x="97711" y="0"/>
                </a:lnTo>
                <a:lnTo>
                  <a:pt x="134034" y="0"/>
                </a:lnTo>
                <a:lnTo>
                  <a:pt x="178399" y="0"/>
                </a:lnTo>
                <a:lnTo>
                  <a:pt x="231610" y="0"/>
                </a:lnTo>
                <a:lnTo>
                  <a:pt x="294471" y="0"/>
                </a:lnTo>
                <a:lnTo>
                  <a:pt x="367787" y="0"/>
                </a:lnTo>
                <a:lnTo>
                  <a:pt x="452362" y="0"/>
                </a:lnTo>
                <a:lnTo>
                  <a:pt x="549000" y="0"/>
                </a:lnTo>
                <a:lnTo>
                  <a:pt x="658505" y="0"/>
                </a:lnTo>
                <a:lnTo>
                  <a:pt x="781682" y="0"/>
                </a:lnTo>
                <a:lnTo>
                  <a:pt x="919334" y="0"/>
                </a:lnTo>
                <a:lnTo>
                  <a:pt x="1072266" y="0"/>
                </a:lnTo>
                <a:lnTo>
                  <a:pt x="1241282" y="0"/>
                </a:lnTo>
                <a:lnTo>
                  <a:pt x="1427186" y="0"/>
                </a:lnTo>
                <a:lnTo>
                  <a:pt x="1630782" y="0"/>
                </a:lnTo>
                <a:lnTo>
                  <a:pt x="1852875" y="0"/>
                </a:lnTo>
                <a:lnTo>
                  <a:pt x="2094269" y="0"/>
                </a:lnTo>
                <a:lnTo>
                  <a:pt x="2355768" y="0"/>
                </a:lnTo>
                <a:lnTo>
                  <a:pt x="2638176" y="0"/>
                </a:lnTo>
                <a:lnTo>
                  <a:pt x="2942297" y="0"/>
                </a:lnTo>
                <a:lnTo>
                  <a:pt x="3268936" y="0"/>
                </a:lnTo>
                <a:lnTo>
                  <a:pt x="3618896" y="0"/>
                </a:lnTo>
                <a:lnTo>
                  <a:pt x="3992983" y="0"/>
                </a:lnTo>
                <a:lnTo>
                  <a:pt x="4392000" y="0"/>
                </a:lnTo>
                <a:lnTo>
                  <a:pt x="4392000" y="930"/>
                </a:lnTo>
                <a:lnTo>
                  <a:pt x="4392000" y="7437"/>
                </a:lnTo>
                <a:lnTo>
                  <a:pt x="4392000" y="25100"/>
                </a:lnTo>
                <a:lnTo>
                  <a:pt x="4392000" y="59495"/>
                </a:lnTo>
                <a:lnTo>
                  <a:pt x="4392000" y="116201"/>
                </a:lnTo>
                <a:lnTo>
                  <a:pt x="4392000" y="154663"/>
                </a:lnTo>
                <a:lnTo>
                  <a:pt x="4392000" y="200795"/>
                </a:lnTo>
                <a:lnTo>
                  <a:pt x="4392000" y="255293"/>
                </a:lnTo>
                <a:lnTo>
                  <a:pt x="4392000" y="318855"/>
                </a:lnTo>
                <a:lnTo>
                  <a:pt x="4392000" y="392178"/>
                </a:lnTo>
                <a:lnTo>
                  <a:pt x="4392000" y="475959"/>
                </a:lnTo>
                <a:lnTo>
                  <a:pt x="4392000" y="570895"/>
                </a:lnTo>
                <a:lnTo>
                  <a:pt x="4392000" y="677684"/>
                </a:lnTo>
                <a:lnTo>
                  <a:pt x="4392000" y="797022"/>
                </a:lnTo>
                <a:lnTo>
                  <a:pt x="4392000" y="929607"/>
                </a:lnTo>
                <a:lnTo>
                  <a:pt x="4392000" y="1076136"/>
                </a:lnTo>
                <a:lnTo>
                  <a:pt x="4392000" y="1237307"/>
                </a:lnTo>
                <a:lnTo>
                  <a:pt x="4392000" y="1413816"/>
                </a:lnTo>
                <a:lnTo>
                  <a:pt x="4392000" y="1606361"/>
                </a:lnTo>
                <a:lnTo>
                  <a:pt x="4392000" y="1815639"/>
                </a:lnTo>
                <a:lnTo>
                  <a:pt x="4392000" y="2042347"/>
                </a:lnTo>
                <a:lnTo>
                  <a:pt x="4392000" y="2287182"/>
                </a:lnTo>
                <a:lnTo>
                  <a:pt x="4392000" y="2550842"/>
                </a:lnTo>
                <a:lnTo>
                  <a:pt x="4392000" y="2834023"/>
                </a:lnTo>
                <a:lnTo>
                  <a:pt x="4392000" y="3137424"/>
                </a:lnTo>
                <a:lnTo>
                  <a:pt x="4392000" y="3461740"/>
                </a:lnTo>
                <a:lnTo>
                  <a:pt x="4392000" y="3807670"/>
                </a:lnTo>
                <a:cubicBezTo>
                  <a:pt x="4163515" y="4036321"/>
                  <a:pt x="4036578" y="4163349"/>
                  <a:pt x="3808093" y="4392000"/>
                </a:cubicBezTo>
                <a:lnTo>
                  <a:pt x="3807163" y="4392000"/>
                </a:lnTo>
                <a:lnTo>
                  <a:pt x="3800655" y="4392000"/>
                </a:lnTo>
                <a:lnTo>
                  <a:pt x="3782991" y="4392000"/>
                </a:lnTo>
                <a:lnTo>
                  <a:pt x="3748592" y="4392000"/>
                </a:lnTo>
                <a:lnTo>
                  <a:pt x="3691879" y="4392000"/>
                </a:lnTo>
                <a:lnTo>
                  <a:pt x="3653412" y="4392000"/>
                </a:lnTo>
                <a:lnTo>
                  <a:pt x="3607276" y="4392000"/>
                </a:lnTo>
                <a:lnTo>
                  <a:pt x="3552771" y="4392000"/>
                </a:lnTo>
                <a:lnTo>
                  <a:pt x="3489202" y="4392000"/>
                </a:lnTo>
                <a:lnTo>
                  <a:pt x="3415872" y="4392000"/>
                </a:lnTo>
                <a:lnTo>
                  <a:pt x="3332081" y="4392000"/>
                </a:lnTo>
                <a:lnTo>
                  <a:pt x="3237135" y="4392000"/>
                </a:lnTo>
                <a:lnTo>
                  <a:pt x="3130334" y="4392000"/>
                </a:lnTo>
                <a:lnTo>
                  <a:pt x="3010983" y="4392000"/>
                </a:lnTo>
                <a:lnTo>
                  <a:pt x="2878383" y="4392000"/>
                </a:lnTo>
                <a:lnTo>
                  <a:pt x="2731837" y="4392000"/>
                </a:lnTo>
                <a:lnTo>
                  <a:pt x="2570649" y="4392000"/>
                </a:lnTo>
                <a:lnTo>
                  <a:pt x="2394120" y="4392000"/>
                </a:lnTo>
                <a:lnTo>
                  <a:pt x="2201554" y="4392000"/>
                </a:lnTo>
                <a:lnTo>
                  <a:pt x="1992253" y="4392000"/>
                </a:lnTo>
                <a:lnTo>
                  <a:pt x="1765520" y="4392000"/>
                </a:lnTo>
                <a:lnTo>
                  <a:pt x="1520657" y="4392000"/>
                </a:lnTo>
                <a:lnTo>
                  <a:pt x="1256968" y="4392000"/>
                </a:lnTo>
                <a:lnTo>
                  <a:pt x="973755" y="4392000"/>
                </a:lnTo>
                <a:lnTo>
                  <a:pt x="670321" y="4392000"/>
                </a:lnTo>
                <a:lnTo>
                  <a:pt x="345969" y="4392000"/>
                </a:lnTo>
                <a:lnTo>
                  <a:pt x="0" y="439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Klik på denne pladsholder og indsæt billede via Skyfish</a:t>
            </a:r>
          </a:p>
        </p:txBody>
      </p:sp>
      <p:sp>
        <p:nvSpPr>
          <p:cNvPr id="24" name="grafik nederst"/>
          <p:cNvSpPr/>
          <p:nvPr userDrawn="1"/>
        </p:nvSpPr>
        <p:spPr>
          <a:xfrm>
            <a:off x="0" y="4204800"/>
            <a:ext cx="3988800" cy="2653200"/>
          </a:xfrm>
          <a:custGeom>
            <a:avLst/>
            <a:gdLst>
              <a:gd name="connsiteX0" fmla="*/ 0 w 3988800"/>
              <a:gd name="connsiteY0" fmla="*/ 0 h 2620800"/>
              <a:gd name="connsiteX1" fmla="*/ 6469 w 3988800"/>
              <a:gd name="connsiteY1" fmla="*/ 0 h 2620800"/>
              <a:gd name="connsiteX2" fmla="*/ 21831 w 3988800"/>
              <a:gd name="connsiteY2" fmla="*/ 0 h 2620800"/>
              <a:gd name="connsiteX3" fmla="*/ 51748 w 3988800"/>
              <a:gd name="connsiteY3" fmla="*/ 0 h 2620800"/>
              <a:gd name="connsiteX4" fmla="*/ 101071 w 3988800"/>
              <a:gd name="connsiteY4" fmla="*/ 0 h 2620800"/>
              <a:gd name="connsiteX5" fmla="*/ 174650 w 3988800"/>
              <a:gd name="connsiteY5" fmla="*/ 0 h 2620800"/>
              <a:gd name="connsiteX6" fmla="*/ 277337 w 3988800"/>
              <a:gd name="connsiteY6" fmla="*/ 0 h 2620800"/>
              <a:gd name="connsiteX7" fmla="*/ 413984 w 3988800"/>
              <a:gd name="connsiteY7" fmla="*/ 0 h 2620800"/>
              <a:gd name="connsiteX8" fmla="*/ 589443 w 3988800"/>
              <a:gd name="connsiteY8" fmla="*/ 0 h 2620800"/>
              <a:gd name="connsiteX9" fmla="*/ 693242 w 3988800"/>
              <a:gd name="connsiteY9" fmla="*/ 0 h 2620800"/>
              <a:gd name="connsiteX10" fmla="*/ 808563 w 3988800"/>
              <a:gd name="connsiteY10" fmla="*/ 0 h 2620800"/>
              <a:gd name="connsiteX11" fmla="*/ 936013 w 3988800"/>
              <a:gd name="connsiteY11" fmla="*/ 0 h 2620800"/>
              <a:gd name="connsiteX12" fmla="*/ 1076198 w 3988800"/>
              <a:gd name="connsiteY12" fmla="*/ 0 h 2620800"/>
              <a:gd name="connsiteX13" fmla="*/ 1229724 w 3988800"/>
              <a:gd name="connsiteY13" fmla="*/ 0 h 2620800"/>
              <a:gd name="connsiteX14" fmla="*/ 1397197 w 3988800"/>
              <a:gd name="connsiteY14" fmla="*/ 0 h 2620800"/>
              <a:gd name="connsiteX15" fmla="*/ 1579225 w 3988800"/>
              <a:gd name="connsiteY15" fmla="*/ 0 h 2620800"/>
              <a:gd name="connsiteX16" fmla="*/ 1776413 w 3988800"/>
              <a:gd name="connsiteY16" fmla="*/ 0 h 2620800"/>
              <a:gd name="connsiteX17" fmla="*/ 1989369 w 3988800"/>
              <a:gd name="connsiteY17" fmla="*/ 0 h 2620800"/>
              <a:gd name="connsiteX18" fmla="*/ 2218697 w 3988800"/>
              <a:gd name="connsiteY18" fmla="*/ 0 h 2620800"/>
              <a:gd name="connsiteX19" fmla="*/ 2465006 w 3988800"/>
              <a:gd name="connsiteY19" fmla="*/ 0 h 2620800"/>
              <a:gd name="connsiteX20" fmla="*/ 2728901 w 3988800"/>
              <a:gd name="connsiteY20" fmla="*/ 0 h 2620800"/>
              <a:gd name="connsiteX21" fmla="*/ 3010988 w 3988800"/>
              <a:gd name="connsiteY21" fmla="*/ 0 h 2620800"/>
              <a:gd name="connsiteX22" fmla="*/ 3311875 w 3988800"/>
              <a:gd name="connsiteY22" fmla="*/ 0 h 2620800"/>
              <a:gd name="connsiteX23" fmla="*/ 3988800 w 3988800"/>
              <a:gd name="connsiteY23" fmla="*/ 681670 h 2620800"/>
              <a:gd name="connsiteX24" fmla="*/ 3988800 w 3988800"/>
              <a:gd name="connsiteY24" fmla="*/ 685460 h 2620800"/>
              <a:gd name="connsiteX25" fmla="*/ 3988800 w 3988800"/>
              <a:gd name="connsiteY25" fmla="*/ 694461 h 2620800"/>
              <a:gd name="connsiteX26" fmla="*/ 3988800 w 3988800"/>
              <a:gd name="connsiteY26" fmla="*/ 711988 h 2620800"/>
              <a:gd name="connsiteX27" fmla="*/ 3988800 w 3988800"/>
              <a:gd name="connsiteY27" fmla="*/ 740886 h 2620800"/>
              <a:gd name="connsiteX28" fmla="*/ 3988800 w 3988800"/>
              <a:gd name="connsiteY28" fmla="*/ 783995 h 2620800"/>
              <a:gd name="connsiteX29" fmla="*/ 3988800 w 3988800"/>
              <a:gd name="connsiteY29" fmla="*/ 844158 h 2620800"/>
              <a:gd name="connsiteX30" fmla="*/ 3988800 w 3988800"/>
              <a:gd name="connsiteY30" fmla="*/ 924218 h 2620800"/>
              <a:gd name="connsiteX31" fmla="*/ 3988800 w 3988800"/>
              <a:gd name="connsiteY31" fmla="*/ 1027016 h 2620800"/>
              <a:gd name="connsiteX32" fmla="*/ 3988800 w 3988800"/>
              <a:gd name="connsiteY32" fmla="*/ 1155396 h 2620800"/>
              <a:gd name="connsiteX33" fmla="*/ 3988800 w 3988800"/>
              <a:gd name="connsiteY33" fmla="*/ 1230067 h 2620800"/>
              <a:gd name="connsiteX34" fmla="*/ 3988800 w 3988800"/>
              <a:gd name="connsiteY34" fmla="*/ 1312199 h 2620800"/>
              <a:gd name="connsiteX35" fmla="*/ 3988800 w 3988800"/>
              <a:gd name="connsiteY35" fmla="*/ 1402148 h 2620800"/>
              <a:gd name="connsiteX36" fmla="*/ 3988800 w 3988800"/>
              <a:gd name="connsiteY36" fmla="*/ 1500268 h 2620800"/>
              <a:gd name="connsiteX37" fmla="*/ 3988800 w 3988800"/>
              <a:gd name="connsiteY37" fmla="*/ 1606916 h 2620800"/>
              <a:gd name="connsiteX38" fmla="*/ 3988800 w 3988800"/>
              <a:gd name="connsiteY38" fmla="*/ 1722446 h 2620800"/>
              <a:gd name="connsiteX39" fmla="*/ 3988800 w 3988800"/>
              <a:gd name="connsiteY39" fmla="*/ 1847213 h 2620800"/>
              <a:gd name="connsiteX40" fmla="*/ 3988800 w 3988800"/>
              <a:gd name="connsiteY40" fmla="*/ 1981574 h 2620800"/>
              <a:gd name="connsiteX41" fmla="*/ 3988800 w 3988800"/>
              <a:gd name="connsiteY41" fmla="*/ 2125882 h 2620800"/>
              <a:gd name="connsiteX42" fmla="*/ 3988800 w 3988800"/>
              <a:gd name="connsiteY42" fmla="*/ 2280495 h 2620800"/>
              <a:gd name="connsiteX43" fmla="*/ 3988800 w 3988800"/>
              <a:gd name="connsiteY43" fmla="*/ 2445766 h 2620800"/>
              <a:gd name="connsiteX44" fmla="*/ 3988800 w 3988800"/>
              <a:gd name="connsiteY44" fmla="*/ 2620800 h 2620800"/>
              <a:gd name="connsiteX45" fmla="*/ 2122510 w 3988800"/>
              <a:gd name="connsiteY45" fmla="*/ 2620800 h 2620800"/>
              <a:gd name="connsiteX46" fmla="*/ 2122510 w 3988800"/>
              <a:gd name="connsiteY46" fmla="*/ 2619425 h 2620800"/>
              <a:gd name="connsiteX47" fmla="*/ 2122510 w 3988800"/>
              <a:gd name="connsiteY47" fmla="*/ 1277735 h 2620800"/>
              <a:gd name="connsiteX48" fmla="*/ 765495 w 3988800"/>
              <a:gd name="connsiteY48" fmla="*/ 1277735 h 2620800"/>
              <a:gd name="connsiteX49" fmla="*/ 765495 w 3988800"/>
              <a:gd name="connsiteY49" fmla="*/ 2499919 h 2620800"/>
              <a:gd name="connsiteX50" fmla="*/ 765495 w 3988800"/>
              <a:gd name="connsiteY50" fmla="*/ 2620800 h 2620800"/>
              <a:gd name="connsiteX51" fmla="*/ 0 w 3988800"/>
              <a:gd name="connsiteY51" fmla="*/ 2620800 h 2620800"/>
              <a:gd name="connsiteX52" fmla="*/ 0 w 3988800"/>
              <a:gd name="connsiteY52" fmla="*/ 2616930 h 2620800"/>
              <a:gd name="connsiteX53" fmla="*/ 0 w 3988800"/>
              <a:gd name="connsiteY53" fmla="*/ 2604767 h 2620800"/>
              <a:gd name="connsiteX54" fmla="*/ 0 w 3988800"/>
              <a:gd name="connsiteY54" fmla="*/ 2581081 h 2620800"/>
              <a:gd name="connsiteX55" fmla="*/ 0 w 3988800"/>
              <a:gd name="connsiteY55" fmla="*/ 2542032 h 2620800"/>
              <a:gd name="connsiteX56" fmla="*/ 0 w 3988800"/>
              <a:gd name="connsiteY56" fmla="*/ 2483779 h 2620800"/>
              <a:gd name="connsiteX57" fmla="*/ 0 w 3988800"/>
              <a:gd name="connsiteY57" fmla="*/ 2402480 h 2620800"/>
              <a:gd name="connsiteX58" fmla="*/ 0 w 3988800"/>
              <a:gd name="connsiteY58" fmla="*/ 2351988 h 2620800"/>
              <a:gd name="connsiteX59" fmla="*/ 0 w 3988800"/>
              <a:gd name="connsiteY59" fmla="*/ 2294295 h 2620800"/>
              <a:gd name="connsiteX60" fmla="*/ 0 w 3988800"/>
              <a:gd name="connsiteY60" fmla="*/ 2228919 h 2620800"/>
              <a:gd name="connsiteX61" fmla="*/ 0 w 3988800"/>
              <a:gd name="connsiteY61" fmla="*/ 2155382 h 2620800"/>
              <a:gd name="connsiteX62" fmla="*/ 0 w 3988800"/>
              <a:gd name="connsiteY62" fmla="*/ 2073203 h 2620800"/>
              <a:gd name="connsiteX63" fmla="*/ 0 w 3988800"/>
              <a:gd name="connsiteY63" fmla="*/ 1981902 h 2620800"/>
              <a:gd name="connsiteX64" fmla="*/ 0 w 3988800"/>
              <a:gd name="connsiteY64" fmla="*/ 1880998 h 2620800"/>
              <a:gd name="connsiteX65" fmla="*/ 0 w 3988800"/>
              <a:gd name="connsiteY65" fmla="*/ 1770012 h 2620800"/>
              <a:gd name="connsiteX66" fmla="*/ 0 w 3988800"/>
              <a:gd name="connsiteY66" fmla="*/ 1648464 h 2620800"/>
              <a:gd name="connsiteX67" fmla="*/ 0 w 3988800"/>
              <a:gd name="connsiteY67" fmla="*/ 1515873 h 2620800"/>
              <a:gd name="connsiteX68" fmla="*/ 0 w 3988800"/>
              <a:gd name="connsiteY68" fmla="*/ 1371760 h 2620800"/>
              <a:gd name="connsiteX69" fmla="*/ 0 w 3988800"/>
              <a:gd name="connsiteY69" fmla="*/ 1215643 h 2620800"/>
              <a:gd name="connsiteX70" fmla="*/ 0 w 3988800"/>
              <a:gd name="connsiteY70" fmla="*/ 1047044 h 2620800"/>
              <a:gd name="connsiteX71" fmla="*/ 0 w 3988800"/>
              <a:gd name="connsiteY71" fmla="*/ 865482 h 2620800"/>
              <a:gd name="connsiteX72" fmla="*/ 0 w 3988800"/>
              <a:gd name="connsiteY72" fmla="*/ 670476 h 2620800"/>
              <a:gd name="connsiteX73" fmla="*/ 0 w 3988800"/>
              <a:gd name="connsiteY73" fmla="*/ 461548 h 2620800"/>
              <a:gd name="connsiteX74" fmla="*/ 0 w 3988800"/>
              <a:gd name="connsiteY74" fmla="*/ 238216 h 26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988800" h="2620800">
                <a:moveTo>
                  <a:pt x="0" y="0"/>
                </a:moveTo>
                <a:lnTo>
                  <a:pt x="6469" y="0"/>
                </a:lnTo>
                <a:lnTo>
                  <a:pt x="21831" y="0"/>
                </a:lnTo>
                <a:lnTo>
                  <a:pt x="51748" y="0"/>
                </a:lnTo>
                <a:lnTo>
                  <a:pt x="101071" y="0"/>
                </a:lnTo>
                <a:lnTo>
                  <a:pt x="174650" y="0"/>
                </a:lnTo>
                <a:lnTo>
                  <a:pt x="277337" y="0"/>
                </a:lnTo>
                <a:lnTo>
                  <a:pt x="413984" y="0"/>
                </a:lnTo>
                <a:lnTo>
                  <a:pt x="589443" y="0"/>
                </a:lnTo>
                <a:lnTo>
                  <a:pt x="693242" y="0"/>
                </a:lnTo>
                <a:lnTo>
                  <a:pt x="808563" y="0"/>
                </a:lnTo>
                <a:lnTo>
                  <a:pt x="936013" y="0"/>
                </a:lnTo>
                <a:lnTo>
                  <a:pt x="1076198" y="0"/>
                </a:lnTo>
                <a:lnTo>
                  <a:pt x="1229724" y="0"/>
                </a:lnTo>
                <a:lnTo>
                  <a:pt x="1397197" y="0"/>
                </a:lnTo>
                <a:lnTo>
                  <a:pt x="1579225" y="0"/>
                </a:lnTo>
                <a:lnTo>
                  <a:pt x="1776413" y="0"/>
                </a:lnTo>
                <a:lnTo>
                  <a:pt x="1989369" y="0"/>
                </a:lnTo>
                <a:lnTo>
                  <a:pt x="2218697" y="0"/>
                </a:lnTo>
                <a:lnTo>
                  <a:pt x="2465006" y="0"/>
                </a:lnTo>
                <a:lnTo>
                  <a:pt x="2728901" y="0"/>
                </a:lnTo>
                <a:lnTo>
                  <a:pt x="3010988" y="0"/>
                </a:lnTo>
                <a:lnTo>
                  <a:pt x="3311875" y="0"/>
                </a:lnTo>
                <a:cubicBezTo>
                  <a:pt x="3577584" y="266327"/>
                  <a:pt x="3726254" y="415343"/>
                  <a:pt x="3988800" y="681670"/>
                </a:cubicBezTo>
                <a:lnTo>
                  <a:pt x="3988800" y="685460"/>
                </a:lnTo>
                <a:lnTo>
                  <a:pt x="3988800" y="694461"/>
                </a:lnTo>
                <a:lnTo>
                  <a:pt x="3988800" y="711988"/>
                </a:lnTo>
                <a:lnTo>
                  <a:pt x="3988800" y="740886"/>
                </a:lnTo>
                <a:lnTo>
                  <a:pt x="3988800" y="783995"/>
                </a:lnTo>
                <a:lnTo>
                  <a:pt x="3988800" y="844158"/>
                </a:lnTo>
                <a:lnTo>
                  <a:pt x="3988800" y="924218"/>
                </a:lnTo>
                <a:lnTo>
                  <a:pt x="3988800" y="1027016"/>
                </a:lnTo>
                <a:lnTo>
                  <a:pt x="3988800" y="1155396"/>
                </a:lnTo>
                <a:lnTo>
                  <a:pt x="3988800" y="1230067"/>
                </a:lnTo>
                <a:lnTo>
                  <a:pt x="3988800" y="1312199"/>
                </a:lnTo>
                <a:lnTo>
                  <a:pt x="3988800" y="1402148"/>
                </a:lnTo>
                <a:lnTo>
                  <a:pt x="3988800" y="1500268"/>
                </a:lnTo>
                <a:lnTo>
                  <a:pt x="3988800" y="1606916"/>
                </a:lnTo>
                <a:lnTo>
                  <a:pt x="3988800" y="1722446"/>
                </a:lnTo>
                <a:lnTo>
                  <a:pt x="3988800" y="1847213"/>
                </a:lnTo>
                <a:lnTo>
                  <a:pt x="3988800" y="1981574"/>
                </a:lnTo>
                <a:lnTo>
                  <a:pt x="3988800" y="2125882"/>
                </a:lnTo>
                <a:lnTo>
                  <a:pt x="3988800" y="2280495"/>
                </a:lnTo>
                <a:lnTo>
                  <a:pt x="3988800" y="2445766"/>
                </a:lnTo>
                <a:lnTo>
                  <a:pt x="3988800" y="2620800"/>
                </a:lnTo>
                <a:lnTo>
                  <a:pt x="2122510" y="2620800"/>
                </a:lnTo>
                <a:lnTo>
                  <a:pt x="2122510" y="2619425"/>
                </a:lnTo>
                <a:cubicBezTo>
                  <a:pt x="2122510" y="2601046"/>
                  <a:pt x="2122510" y="2454011"/>
                  <a:pt x="2122510" y="1277735"/>
                </a:cubicBezTo>
                <a:cubicBezTo>
                  <a:pt x="2122510" y="1277735"/>
                  <a:pt x="2122510" y="1277735"/>
                  <a:pt x="765495" y="1277735"/>
                </a:cubicBezTo>
                <a:cubicBezTo>
                  <a:pt x="765495" y="1277735"/>
                  <a:pt x="765495" y="1277735"/>
                  <a:pt x="765495" y="2499919"/>
                </a:cubicBezTo>
                <a:lnTo>
                  <a:pt x="765495" y="2620800"/>
                </a:lnTo>
                <a:lnTo>
                  <a:pt x="0" y="2620800"/>
                </a:lnTo>
                <a:lnTo>
                  <a:pt x="0" y="2616930"/>
                </a:lnTo>
                <a:lnTo>
                  <a:pt x="0" y="2604767"/>
                </a:lnTo>
                <a:lnTo>
                  <a:pt x="0" y="2581081"/>
                </a:lnTo>
                <a:lnTo>
                  <a:pt x="0" y="2542032"/>
                </a:lnTo>
                <a:lnTo>
                  <a:pt x="0" y="2483779"/>
                </a:lnTo>
                <a:lnTo>
                  <a:pt x="0" y="2402480"/>
                </a:lnTo>
                <a:lnTo>
                  <a:pt x="0" y="2351988"/>
                </a:lnTo>
                <a:lnTo>
                  <a:pt x="0" y="2294295"/>
                </a:lnTo>
                <a:lnTo>
                  <a:pt x="0" y="2228919"/>
                </a:lnTo>
                <a:lnTo>
                  <a:pt x="0" y="2155382"/>
                </a:lnTo>
                <a:lnTo>
                  <a:pt x="0" y="2073203"/>
                </a:lnTo>
                <a:lnTo>
                  <a:pt x="0" y="1981902"/>
                </a:lnTo>
                <a:lnTo>
                  <a:pt x="0" y="1880998"/>
                </a:lnTo>
                <a:lnTo>
                  <a:pt x="0" y="1770012"/>
                </a:lnTo>
                <a:lnTo>
                  <a:pt x="0" y="1648464"/>
                </a:lnTo>
                <a:lnTo>
                  <a:pt x="0" y="1515873"/>
                </a:lnTo>
                <a:lnTo>
                  <a:pt x="0" y="1371760"/>
                </a:lnTo>
                <a:lnTo>
                  <a:pt x="0" y="1215643"/>
                </a:lnTo>
                <a:lnTo>
                  <a:pt x="0" y="1047044"/>
                </a:lnTo>
                <a:lnTo>
                  <a:pt x="0" y="865482"/>
                </a:lnTo>
                <a:lnTo>
                  <a:pt x="0" y="670476"/>
                </a:lnTo>
                <a:lnTo>
                  <a:pt x="0" y="461548"/>
                </a:lnTo>
                <a:lnTo>
                  <a:pt x="0" y="238216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30" name="Grafik top"/>
          <p:cNvSpPr/>
          <p:nvPr userDrawn="1"/>
        </p:nvSpPr>
        <p:spPr>
          <a:xfrm>
            <a:off x="4204009" y="0"/>
            <a:ext cx="2448000" cy="1327939"/>
          </a:xfrm>
          <a:custGeom>
            <a:avLst/>
            <a:gdLst>
              <a:gd name="connsiteX0" fmla="*/ 0 w 2448000"/>
              <a:gd name="connsiteY0" fmla="*/ 0 h 1327939"/>
              <a:gd name="connsiteX1" fmla="*/ 2448000 w 2448000"/>
              <a:gd name="connsiteY1" fmla="*/ 0 h 1327939"/>
              <a:gd name="connsiteX2" fmla="*/ 2448000 w 2448000"/>
              <a:gd name="connsiteY2" fmla="*/ 1327939 h 1327939"/>
              <a:gd name="connsiteX3" fmla="*/ 1796441 w 2448000"/>
              <a:gd name="connsiteY3" fmla="*/ 1327939 h 1327939"/>
              <a:gd name="connsiteX4" fmla="*/ 898221 w 2448000"/>
              <a:gd name="connsiteY4" fmla="*/ 262175 h 1327939"/>
              <a:gd name="connsiteX5" fmla="*/ 898221 w 2448000"/>
              <a:gd name="connsiteY5" fmla="*/ 1327939 h 1327939"/>
              <a:gd name="connsiteX6" fmla="*/ 0 w 2448000"/>
              <a:gd name="connsiteY6" fmla="*/ 1327939 h 13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8000" h="1327939">
                <a:moveTo>
                  <a:pt x="0" y="0"/>
                </a:moveTo>
                <a:lnTo>
                  <a:pt x="2448000" y="0"/>
                </a:lnTo>
                <a:lnTo>
                  <a:pt x="2448000" y="1327939"/>
                </a:lnTo>
                <a:lnTo>
                  <a:pt x="1796441" y="1327939"/>
                </a:lnTo>
                <a:lnTo>
                  <a:pt x="898221" y="262175"/>
                </a:lnTo>
                <a:lnTo>
                  <a:pt x="898221" y="1327939"/>
                </a:lnTo>
                <a:lnTo>
                  <a:pt x="0" y="1327939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31" name="TextBox 3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billederne udskiftes. </a:t>
            </a:r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4" name="Slide Number Placeholder 13" hidden="1"/>
          <p:cNvSpPr>
            <a:spLocks noGrp="1"/>
          </p:cNvSpPr>
          <p:nvPr>
            <p:ph type="sldNum" sz="quarter" idx="12"/>
          </p:nvPr>
        </p:nvSpPr>
        <p:spPr>
          <a:xfrm>
            <a:off x="0" y="69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78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ø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pic>
        <p:nvPicPr>
          <p:cNvPr id="2" name="smid ud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" y="0"/>
            <a:ext cx="12179334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70893" y="1964224"/>
            <a:ext cx="4472585" cy="733525"/>
          </a:xfrm>
        </p:spPr>
        <p:txBody>
          <a:bodyPr anchor="t" anchorCtr="0"/>
          <a:lstStyle>
            <a:lvl1pPr>
              <a:lnSpc>
                <a:spcPct val="93000"/>
              </a:lnSpc>
              <a:defRPr sz="2500">
                <a:solidFill>
                  <a:schemeClr val="bg2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70894" y="2840798"/>
            <a:ext cx="4472585" cy="322498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2"/>
                </a:solidFill>
              </a:defRPr>
            </a:lvl7pPr>
            <a:lvl8pPr>
              <a:buClr>
                <a:schemeClr val="bg2"/>
              </a:buClr>
              <a:defRPr>
                <a:solidFill>
                  <a:schemeClr val="bg2"/>
                </a:solidFill>
              </a:defRPr>
            </a:lvl8pPr>
            <a:lvl9pPr>
              <a:buClr>
                <a:schemeClr val="bg2"/>
              </a:buCl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a-DK" noProof="0"/>
              <a:t>Edit Master </a:t>
            </a:r>
            <a:r>
              <a:rPr lang="da-DK" noProof="0" err="1"/>
              <a:t>text</a:t>
            </a:r>
            <a:r>
              <a:rPr lang="da-DK" noProof="0"/>
              <a:t> styles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  <a:p>
            <a:pPr lvl="5"/>
            <a:r>
              <a:rPr lang="da-DK" noProof="0"/>
              <a:t>6</a:t>
            </a:r>
          </a:p>
          <a:p>
            <a:pPr lvl="6"/>
            <a:r>
              <a:rPr lang="da-DK" noProof="0"/>
              <a:t>7</a:t>
            </a:r>
          </a:p>
          <a:p>
            <a:pPr lvl="7"/>
            <a:r>
              <a:rPr lang="da-DK" noProof="0"/>
              <a:t>8</a:t>
            </a:r>
          </a:p>
          <a:p>
            <a:pPr lvl="8"/>
            <a:r>
              <a:rPr lang="da-DK" noProof="0"/>
              <a:t>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billedet udskiftes. 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208799" y="208799"/>
            <a:ext cx="6444000" cy="6444000"/>
          </a:xfrm>
          <a:custGeom>
            <a:avLst/>
            <a:gdLst>
              <a:gd name="connsiteX0" fmla="*/ 0 w 6444000"/>
              <a:gd name="connsiteY0" fmla="*/ 0 h 6444000"/>
              <a:gd name="connsiteX1" fmla="*/ 1364 w 6444000"/>
              <a:gd name="connsiteY1" fmla="*/ 0 h 6444000"/>
              <a:gd name="connsiteX2" fmla="*/ 10912 w 6444000"/>
              <a:gd name="connsiteY2" fmla="*/ 0 h 6444000"/>
              <a:gd name="connsiteX3" fmla="*/ 36828 w 6444000"/>
              <a:gd name="connsiteY3" fmla="*/ 0 h 6444000"/>
              <a:gd name="connsiteX4" fmla="*/ 58481 w 6444000"/>
              <a:gd name="connsiteY4" fmla="*/ 0 h 6444000"/>
              <a:gd name="connsiteX5" fmla="*/ 87296 w 6444000"/>
              <a:gd name="connsiteY5" fmla="*/ 0 h 6444000"/>
              <a:gd name="connsiteX6" fmla="*/ 124294 w 6444000"/>
              <a:gd name="connsiteY6" fmla="*/ 0 h 6444000"/>
              <a:gd name="connsiteX7" fmla="*/ 170499 w 6444000"/>
              <a:gd name="connsiteY7" fmla="*/ 0 h 6444000"/>
              <a:gd name="connsiteX8" fmla="*/ 226935 w 6444000"/>
              <a:gd name="connsiteY8" fmla="*/ 0 h 6444000"/>
              <a:gd name="connsiteX9" fmla="*/ 294623 w 6444000"/>
              <a:gd name="connsiteY9" fmla="*/ 0 h 6444000"/>
              <a:gd name="connsiteX10" fmla="*/ 374587 w 6444000"/>
              <a:gd name="connsiteY10" fmla="*/ 0 h 6444000"/>
              <a:gd name="connsiteX11" fmla="*/ 467850 w 6444000"/>
              <a:gd name="connsiteY11" fmla="*/ 0 h 6444000"/>
              <a:gd name="connsiteX12" fmla="*/ 575435 w 6444000"/>
              <a:gd name="connsiteY12" fmla="*/ 0 h 6444000"/>
              <a:gd name="connsiteX13" fmla="*/ 698365 w 6444000"/>
              <a:gd name="connsiteY13" fmla="*/ 0 h 6444000"/>
              <a:gd name="connsiteX14" fmla="*/ 837663 w 6444000"/>
              <a:gd name="connsiteY14" fmla="*/ 0 h 6444000"/>
              <a:gd name="connsiteX15" fmla="*/ 994351 w 6444000"/>
              <a:gd name="connsiteY15" fmla="*/ 0 h 6444000"/>
              <a:gd name="connsiteX16" fmla="*/ 1169454 w 6444000"/>
              <a:gd name="connsiteY16" fmla="*/ 0 h 6444000"/>
              <a:gd name="connsiteX17" fmla="*/ 1363993 w 6444000"/>
              <a:gd name="connsiteY17" fmla="*/ 0 h 6444000"/>
              <a:gd name="connsiteX18" fmla="*/ 1578993 w 6444000"/>
              <a:gd name="connsiteY18" fmla="*/ 0 h 6444000"/>
              <a:gd name="connsiteX19" fmla="*/ 1815475 w 6444000"/>
              <a:gd name="connsiteY19" fmla="*/ 0 h 6444000"/>
              <a:gd name="connsiteX20" fmla="*/ 2074464 w 6444000"/>
              <a:gd name="connsiteY20" fmla="*/ 0 h 6444000"/>
              <a:gd name="connsiteX21" fmla="*/ 2356981 w 6444000"/>
              <a:gd name="connsiteY21" fmla="*/ 0 h 6444000"/>
              <a:gd name="connsiteX22" fmla="*/ 2664050 w 6444000"/>
              <a:gd name="connsiteY22" fmla="*/ 0 h 6444000"/>
              <a:gd name="connsiteX23" fmla="*/ 2996693 w 6444000"/>
              <a:gd name="connsiteY23" fmla="*/ 0 h 6444000"/>
              <a:gd name="connsiteX24" fmla="*/ 3355935 w 6444000"/>
              <a:gd name="connsiteY24" fmla="*/ 0 h 6444000"/>
              <a:gd name="connsiteX25" fmla="*/ 3742798 w 6444000"/>
              <a:gd name="connsiteY25" fmla="*/ 0 h 6444000"/>
              <a:gd name="connsiteX26" fmla="*/ 4158304 w 6444000"/>
              <a:gd name="connsiteY26" fmla="*/ 0 h 6444000"/>
              <a:gd name="connsiteX27" fmla="*/ 4377119 w 6444000"/>
              <a:gd name="connsiteY27" fmla="*/ 0 h 6444000"/>
              <a:gd name="connsiteX28" fmla="*/ 4603478 w 6444000"/>
              <a:gd name="connsiteY28" fmla="*/ 0 h 6444000"/>
              <a:gd name="connsiteX29" fmla="*/ 4837509 w 6444000"/>
              <a:gd name="connsiteY29" fmla="*/ 0 h 6444000"/>
              <a:gd name="connsiteX30" fmla="*/ 5079341 w 6444000"/>
              <a:gd name="connsiteY30" fmla="*/ 0 h 6444000"/>
              <a:gd name="connsiteX31" fmla="*/ 5329101 w 6444000"/>
              <a:gd name="connsiteY31" fmla="*/ 0 h 6444000"/>
              <a:gd name="connsiteX32" fmla="*/ 5586917 w 6444000"/>
              <a:gd name="connsiteY32" fmla="*/ 0 h 6444000"/>
              <a:gd name="connsiteX33" fmla="*/ 6444000 w 6444000"/>
              <a:gd name="connsiteY33" fmla="*/ 857084 h 6444000"/>
              <a:gd name="connsiteX34" fmla="*/ 6444000 w 6444000"/>
              <a:gd name="connsiteY34" fmla="*/ 858448 h 6444000"/>
              <a:gd name="connsiteX35" fmla="*/ 6444000 w 6444000"/>
              <a:gd name="connsiteY35" fmla="*/ 867996 h 6444000"/>
              <a:gd name="connsiteX36" fmla="*/ 6444000 w 6444000"/>
              <a:gd name="connsiteY36" fmla="*/ 893912 h 6444000"/>
              <a:gd name="connsiteX37" fmla="*/ 6444000 w 6444000"/>
              <a:gd name="connsiteY37" fmla="*/ 915565 h 6444000"/>
              <a:gd name="connsiteX38" fmla="*/ 6444000 w 6444000"/>
              <a:gd name="connsiteY38" fmla="*/ 944379 h 6444000"/>
              <a:gd name="connsiteX39" fmla="*/ 6444000 w 6444000"/>
              <a:gd name="connsiteY39" fmla="*/ 981378 h 6444000"/>
              <a:gd name="connsiteX40" fmla="*/ 6444000 w 6444000"/>
              <a:gd name="connsiteY40" fmla="*/ 1027583 h 6444000"/>
              <a:gd name="connsiteX41" fmla="*/ 6444000 w 6444000"/>
              <a:gd name="connsiteY41" fmla="*/ 1084018 h 6444000"/>
              <a:gd name="connsiteX42" fmla="*/ 6444000 w 6444000"/>
              <a:gd name="connsiteY42" fmla="*/ 1151706 h 6444000"/>
              <a:gd name="connsiteX43" fmla="*/ 6444000 w 6444000"/>
              <a:gd name="connsiteY43" fmla="*/ 1231671 h 6444000"/>
              <a:gd name="connsiteX44" fmla="*/ 6444000 w 6444000"/>
              <a:gd name="connsiteY44" fmla="*/ 1324934 h 6444000"/>
              <a:gd name="connsiteX45" fmla="*/ 6444000 w 6444000"/>
              <a:gd name="connsiteY45" fmla="*/ 1432519 h 6444000"/>
              <a:gd name="connsiteX46" fmla="*/ 6444000 w 6444000"/>
              <a:gd name="connsiteY46" fmla="*/ 1555448 h 6444000"/>
              <a:gd name="connsiteX47" fmla="*/ 6444000 w 6444000"/>
              <a:gd name="connsiteY47" fmla="*/ 1694746 h 6444000"/>
              <a:gd name="connsiteX48" fmla="*/ 6444000 w 6444000"/>
              <a:gd name="connsiteY48" fmla="*/ 1851435 h 6444000"/>
              <a:gd name="connsiteX49" fmla="*/ 6444000 w 6444000"/>
              <a:gd name="connsiteY49" fmla="*/ 2026538 h 6444000"/>
              <a:gd name="connsiteX50" fmla="*/ 6444000 w 6444000"/>
              <a:gd name="connsiteY50" fmla="*/ 2221077 h 6444000"/>
              <a:gd name="connsiteX51" fmla="*/ 6444000 w 6444000"/>
              <a:gd name="connsiteY51" fmla="*/ 2436077 h 6444000"/>
              <a:gd name="connsiteX52" fmla="*/ 6444000 w 6444000"/>
              <a:gd name="connsiteY52" fmla="*/ 2672559 h 6444000"/>
              <a:gd name="connsiteX53" fmla="*/ 6444000 w 6444000"/>
              <a:gd name="connsiteY53" fmla="*/ 2931547 h 6444000"/>
              <a:gd name="connsiteX54" fmla="*/ 6444000 w 6444000"/>
              <a:gd name="connsiteY54" fmla="*/ 3214064 h 6444000"/>
              <a:gd name="connsiteX55" fmla="*/ 6444000 w 6444000"/>
              <a:gd name="connsiteY55" fmla="*/ 3521133 h 6444000"/>
              <a:gd name="connsiteX56" fmla="*/ 6444000 w 6444000"/>
              <a:gd name="connsiteY56" fmla="*/ 3853777 h 6444000"/>
              <a:gd name="connsiteX57" fmla="*/ 6444000 w 6444000"/>
              <a:gd name="connsiteY57" fmla="*/ 4213019 h 6444000"/>
              <a:gd name="connsiteX58" fmla="*/ 6444000 w 6444000"/>
              <a:gd name="connsiteY58" fmla="*/ 4599881 h 6444000"/>
              <a:gd name="connsiteX59" fmla="*/ 6444000 w 6444000"/>
              <a:gd name="connsiteY59" fmla="*/ 5015388 h 6444000"/>
              <a:gd name="connsiteX60" fmla="*/ 6444000 w 6444000"/>
              <a:gd name="connsiteY60" fmla="*/ 5234202 h 6444000"/>
              <a:gd name="connsiteX61" fmla="*/ 6444000 w 6444000"/>
              <a:gd name="connsiteY61" fmla="*/ 5460561 h 6444000"/>
              <a:gd name="connsiteX62" fmla="*/ 6444000 w 6444000"/>
              <a:gd name="connsiteY62" fmla="*/ 5694593 h 6444000"/>
              <a:gd name="connsiteX63" fmla="*/ 6444000 w 6444000"/>
              <a:gd name="connsiteY63" fmla="*/ 5936424 h 6444000"/>
              <a:gd name="connsiteX64" fmla="*/ 6444000 w 6444000"/>
              <a:gd name="connsiteY64" fmla="*/ 6186184 h 6444000"/>
              <a:gd name="connsiteX65" fmla="*/ 6444000 w 6444000"/>
              <a:gd name="connsiteY65" fmla="*/ 6444000 h 6444000"/>
              <a:gd name="connsiteX66" fmla="*/ 6442427 w 6444000"/>
              <a:gd name="connsiteY66" fmla="*/ 6444000 h 6444000"/>
              <a:gd name="connsiteX67" fmla="*/ 6431414 w 6444000"/>
              <a:gd name="connsiteY67" fmla="*/ 6444000 h 6444000"/>
              <a:gd name="connsiteX68" fmla="*/ 6401523 w 6444000"/>
              <a:gd name="connsiteY68" fmla="*/ 6444000 h 6444000"/>
              <a:gd name="connsiteX69" fmla="*/ 6376548 w 6444000"/>
              <a:gd name="connsiteY69" fmla="*/ 6444000 h 6444000"/>
              <a:gd name="connsiteX70" fmla="*/ 6343313 w 6444000"/>
              <a:gd name="connsiteY70" fmla="*/ 6444000 h 6444000"/>
              <a:gd name="connsiteX71" fmla="*/ 6300639 w 6444000"/>
              <a:gd name="connsiteY71" fmla="*/ 6444000 h 6444000"/>
              <a:gd name="connsiteX72" fmla="*/ 6247345 w 6444000"/>
              <a:gd name="connsiteY72" fmla="*/ 6444000 h 6444000"/>
              <a:gd name="connsiteX73" fmla="*/ 6182252 w 6444000"/>
              <a:gd name="connsiteY73" fmla="*/ 6444000 h 6444000"/>
              <a:gd name="connsiteX74" fmla="*/ 6104180 w 6444000"/>
              <a:gd name="connsiteY74" fmla="*/ 6444000 h 6444000"/>
              <a:gd name="connsiteX75" fmla="*/ 6011949 w 6444000"/>
              <a:gd name="connsiteY75" fmla="*/ 6444000 h 6444000"/>
              <a:gd name="connsiteX76" fmla="*/ 5904378 w 6444000"/>
              <a:gd name="connsiteY76" fmla="*/ 6444000 h 6444000"/>
              <a:gd name="connsiteX77" fmla="*/ 5780289 w 6444000"/>
              <a:gd name="connsiteY77" fmla="*/ 6444000 h 6444000"/>
              <a:gd name="connsiteX78" fmla="*/ 5638500 w 6444000"/>
              <a:gd name="connsiteY78" fmla="*/ 6444000 h 6444000"/>
              <a:gd name="connsiteX79" fmla="*/ 5477833 w 6444000"/>
              <a:gd name="connsiteY79" fmla="*/ 6444000 h 6444000"/>
              <a:gd name="connsiteX80" fmla="*/ 5297107 w 6444000"/>
              <a:gd name="connsiteY80" fmla="*/ 6444000 h 6444000"/>
              <a:gd name="connsiteX81" fmla="*/ 5095142 w 6444000"/>
              <a:gd name="connsiteY81" fmla="*/ 6444000 h 6444000"/>
              <a:gd name="connsiteX82" fmla="*/ 4870758 w 6444000"/>
              <a:gd name="connsiteY82" fmla="*/ 6444000 h 6444000"/>
              <a:gd name="connsiteX83" fmla="*/ 4622776 w 6444000"/>
              <a:gd name="connsiteY83" fmla="*/ 6444000 h 6444000"/>
              <a:gd name="connsiteX84" fmla="*/ 4350015 w 6444000"/>
              <a:gd name="connsiteY84" fmla="*/ 6444000 h 6444000"/>
              <a:gd name="connsiteX85" fmla="*/ 4051296 w 6444000"/>
              <a:gd name="connsiteY85" fmla="*/ 6444000 h 6444000"/>
              <a:gd name="connsiteX86" fmla="*/ 3725438 w 6444000"/>
              <a:gd name="connsiteY86" fmla="*/ 6444000 h 6444000"/>
              <a:gd name="connsiteX87" fmla="*/ 3371262 w 6444000"/>
              <a:gd name="connsiteY87" fmla="*/ 6444000 h 6444000"/>
              <a:gd name="connsiteX88" fmla="*/ 3183185 w 6444000"/>
              <a:gd name="connsiteY88" fmla="*/ 6444000 h 6444000"/>
              <a:gd name="connsiteX89" fmla="*/ 2987587 w 6444000"/>
              <a:gd name="connsiteY89" fmla="*/ 6444000 h 6444000"/>
              <a:gd name="connsiteX90" fmla="*/ 2784319 w 6444000"/>
              <a:gd name="connsiteY90" fmla="*/ 6444000 h 6444000"/>
              <a:gd name="connsiteX91" fmla="*/ 2573234 w 6444000"/>
              <a:gd name="connsiteY91" fmla="*/ 6444000 h 6444000"/>
              <a:gd name="connsiteX92" fmla="*/ 2354185 w 6444000"/>
              <a:gd name="connsiteY92" fmla="*/ 6444000 h 6444000"/>
              <a:gd name="connsiteX93" fmla="*/ 2127024 w 6444000"/>
              <a:gd name="connsiteY93" fmla="*/ 6444000 h 6444000"/>
              <a:gd name="connsiteX94" fmla="*/ 1891603 w 6444000"/>
              <a:gd name="connsiteY94" fmla="*/ 6444000 h 6444000"/>
              <a:gd name="connsiteX95" fmla="*/ 1647775 w 6444000"/>
              <a:gd name="connsiteY95" fmla="*/ 6444000 h 6444000"/>
              <a:gd name="connsiteX96" fmla="*/ 1395392 w 6444000"/>
              <a:gd name="connsiteY96" fmla="*/ 6444000 h 6444000"/>
              <a:gd name="connsiteX97" fmla="*/ 1134308 w 6444000"/>
              <a:gd name="connsiteY97" fmla="*/ 6444000 h 6444000"/>
              <a:gd name="connsiteX98" fmla="*/ 864374 w 6444000"/>
              <a:gd name="connsiteY98" fmla="*/ 6444000 h 6444000"/>
              <a:gd name="connsiteX99" fmla="*/ 585443 w 6444000"/>
              <a:gd name="connsiteY99" fmla="*/ 6444000 h 6444000"/>
              <a:gd name="connsiteX100" fmla="*/ 297367 w 6444000"/>
              <a:gd name="connsiteY100" fmla="*/ 6444000 h 6444000"/>
              <a:gd name="connsiteX101" fmla="*/ 0 w 6444000"/>
              <a:gd name="connsiteY101" fmla="*/ 6444000 h 6444000"/>
              <a:gd name="connsiteX102" fmla="*/ 0 w 6444000"/>
              <a:gd name="connsiteY102" fmla="*/ 6442427 h 6444000"/>
              <a:gd name="connsiteX103" fmla="*/ 0 w 6444000"/>
              <a:gd name="connsiteY103" fmla="*/ 6431414 h 6444000"/>
              <a:gd name="connsiteX104" fmla="*/ 0 w 6444000"/>
              <a:gd name="connsiteY104" fmla="*/ 6401523 h 6444000"/>
              <a:gd name="connsiteX105" fmla="*/ 0 w 6444000"/>
              <a:gd name="connsiteY105" fmla="*/ 6376548 h 6444000"/>
              <a:gd name="connsiteX106" fmla="*/ 0 w 6444000"/>
              <a:gd name="connsiteY106" fmla="*/ 6343313 h 6444000"/>
              <a:gd name="connsiteX107" fmla="*/ 0 w 6444000"/>
              <a:gd name="connsiteY107" fmla="*/ 6300639 h 6444000"/>
              <a:gd name="connsiteX108" fmla="*/ 0 w 6444000"/>
              <a:gd name="connsiteY108" fmla="*/ 6247345 h 6444000"/>
              <a:gd name="connsiteX109" fmla="*/ 0 w 6444000"/>
              <a:gd name="connsiteY109" fmla="*/ 6182252 h 6444000"/>
              <a:gd name="connsiteX110" fmla="*/ 0 w 6444000"/>
              <a:gd name="connsiteY110" fmla="*/ 6104180 h 6444000"/>
              <a:gd name="connsiteX111" fmla="*/ 0 w 6444000"/>
              <a:gd name="connsiteY111" fmla="*/ 6011949 h 6444000"/>
              <a:gd name="connsiteX112" fmla="*/ 0 w 6444000"/>
              <a:gd name="connsiteY112" fmla="*/ 5904378 h 6444000"/>
              <a:gd name="connsiteX113" fmla="*/ 0 w 6444000"/>
              <a:gd name="connsiteY113" fmla="*/ 5780289 h 6444000"/>
              <a:gd name="connsiteX114" fmla="*/ 0 w 6444000"/>
              <a:gd name="connsiteY114" fmla="*/ 5638500 h 6444000"/>
              <a:gd name="connsiteX115" fmla="*/ 0 w 6444000"/>
              <a:gd name="connsiteY115" fmla="*/ 5477833 h 6444000"/>
              <a:gd name="connsiteX116" fmla="*/ 0 w 6444000"/>
              <a:gd name="connsiteY116" fmla="*/ 5297107 h 6444000"/>
              <a:gd name="connsiteX117" fmla="*/ 0 w 6444000"/>
              <a:gd name="connsiteY117" fmla="*/ 5095142 h 6444000"/>
              <a:gd name="connsiteX118" fmla="*/ 0 w 6444000"/>
              <a:gd name="connsiteY118" fmla="*/ 4870758 h 6444000"/>
              <a:gd name="connsiteX119" fmla="*/ 0 w 6444000"/>
              <a:gd name="connsiteY119" fmla="*/ 4622776 h 6444000"/>
              <a:gd name="connsiteX120" fmla="*/ 0 w 6444000"/>
              <a:gd name="connsiteY120" fmla="*/ 4350015 h 6444000"/>
              <a:gd name="connsiteX121" fmla="*/ 0 w 6444000"/>
              <a:gd name="connsiteY121" fmla="*/ 4051296 h 6444000"/>
              <a:gd name="connsiteX122" fmla="*/ 0 w 6444000"/>
              <a:gd name="connsiteY122" fmla="*/ 3725438 h 6444000"/>
              <a:gd name="connsiteX123" fmla="*/ 0 w 6444000"/>
              <a:gd name="connsiteY123" fmla="*/ 3371262 h 6444000"/>
              <a:gd name="connsiteX124" fmla="*/ 0 w 6444000"/>
              <a:gd name="connsiteY124" fmla="*/ 3183185 h 6444000"/>
              <a:gd name="connsiteX125" fmla="*/ 0 w 6444000"/>
              <a:gd name="connsiteY125" fmla="*/ 2987587 h 6444000"/>
              <a:gd name="connsiteX126" fmla="*/ 0 w 6444000"/>
              <a:gd name="connsiteY126" fmla="*/ 2784319 h 6444000"/>
              <a:gd name="connsiteX127" fmla="*/ 0 w 6444000"/>
              <a:gd name="connsiteY127" fmla="*/ 2573234 h 6444000"/>
              <a:gd name="connsiteX128" fmla="*/ 0 w 6444000"/>
              <a:gd name="connsiteY128" fmla="*/ 2354185 h 6444000"/>
              <a:gd name="connsiteX129" fmla="*/ 0 w 6444000"/>
              <a:gd name="connsiteY129" fmla="*/ 2127024 h 6444000"/>
              <a:gd name="connsiteX130" fmla="*/ 0 w 6444000"/>
              <a:gd name="connsiteY130" fmla="*/ 1891603 h 6444000"/>
              <a:gd name="connsiteX131" fmla="*/ 0 w 6444000"/>
              <a:gd name="connsiteY131" fmla="*/ 1647775 h 6444000"/>
              <a:gd name="connsiteX132" fmla="*/ 0 w 6444000"/>
              <a:gd name="connsiteY132" fmla="*/ 1395392 h 6444000"/>
              <a:gd name="connsiteX133" fmla="*/ 0 w 6444000"/>
              <a:gd name="connsiteY133" fmla="*/ 1134308 h 6444000"/>
              <a:gd name="connsiteX134" fmla="*/ 0 w 6444000"/>
              <a:gd name="connsiteY134" fmla="*/ 864374 h 6444000"/>
              <a:gd name="connsiteX135" fmla="*/ 0 w 6444000"/>
              <a:gd name="connsiteY135" fmla="*/ 585443 h 6444000"/>
              <a:gd name="connsiteX136" fmla="*/ 0 w 6444000"/>
              <a:gd name="connsiteY136" fmla="*/ 297367 h 64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444000" h="6444000">
                <a:moveTo>
                  <a:pt x="0" y="0"/>
                </a:moveTo>
                <a:lnTo>
                  <a:pt x="1364" y="0"/>
                </a:lnTo>
                <a:lnTo>
                  <a:pt x="10912" y="0"/>
                </a:lnTo>
                <a:lnTo>
                  <a:pt x="36828" y="0"/>
                </a:lnTo>
                <a:lnTo>
                  <a:pt x="58481" y="0"/>
                </a:lnTo>
                <a:lnTo>
                  <a:pt x="87296" y="0"/>
                </a:lnTo>
                <a:lnTo>
                  <a:pt x="124294" y="0"/>
                </a:lnTo>
                <a:lnTo>
                  <a:pt x="170499" y="0"/>
                </a:lnTo>
                <a:lnTo>
                  <a:pt x="226935" y="0"/>
                </a:lnTo>
                <a:lnTo>
                  <a:pt x="294623" y="0"/>
                </a:lnTo>
                <a:lnTo>
                  <a:pt x="374587" y="0"/>
                </a:lnTo>
                <a:lnTo>
                  <a:pt x="467850" y="0"/>
                </a:lnTo>
                <a:lnTo>
                  <a:pt x="575435" y="0"/>
                </a:lnTo>
                <a:lnTo>
                  <a:pt x="698365" y="0"/>
                </a:lnTo>
                <a:lnTo>
                  <a:pt x="837663" y="0"/>
                </a:lnTo>
                <a:lnTo>
                  <a:pt x="994351" y="0"/>
                </a:lnTo>
                <a:lnTo>
                  <a:pt x="1169454" y="0"/>
                </a:lnTo>
                <a:lnTo>
                  <a:pt x="1363993" y="0"/>
                </a:lnTo>
                <a:lnTo>
                  <a:pt x="1578993" y="0"/>
                </a:lnTo>
                <a:lnTo>
                  <a:pt x="1815475" y="0"/>
                </a:lnTo>
                <a:lnTo>
                  <a:pt x="2074464" y="0"/>
                </a:lnTo>
                <a:lnTo>
                  <a:pt x="2356981" y="0"/>
                </a:lnTo>
                <a:lnTo>
                  <a:pt x="2664050" y="0"/>
                </a:lnTo>
                <a:lnTo>
                  <a:pt x="2996693" y="0"/>
                </a:lnTo>
                <a:lnTo>
                  <a:pt x="3355935" y="0"/>
                </a:lnTo>
                <a:lnTo>
                  <a:pt x="3742798" y="0"/>
                </a:lnTo>
                <a:lnTo>
                  <a:pt x="4158304" y="0"/>
                </a:lnTo>
                <a:lnTo>
                  <a:pt x="4377119" y="0"/>
                </a:lnTo>
                <a:lnTo>
                  <a:pt x="4603478" y="0"/>
                </a:lnTo>
                <a:lnTo>
                  <a:pt x="4837509" y="0"/>
                </a:lnTo>
                <a:lnTo>
                  <a:pt x="5079341" y="0"/>
                </a:lnTo>
                <a:lnTo>
                  <a:pt x="5329101" y="0"/>
                </a:lnTo>
                <a:lnTo>
                  <a:pt x="5586917" y="0"/>
                </a:lnTo>
                <a:cubicBezTo>
                  <a:pt x="5923401" y="336485"/>
                  <a:pt x="6110690" y="523774"/>
                  <a:pt x="6444000" y="857084"/>
                </a:cubicBezTo>
                <a:lnTo>
                  <a:pt x="6444000" y="858448"/>
                </a:lnTo>
                <a:lnTo>
                  <a:pt x="6444000" y="867996"/>
                </a:lnTo>
                <a:lnTo>
                  <a:pt x="6444000" y="893912"/>
                </a:lnTo>
                <a:lnTo>
                  <a:pt x="6444000" y="915565"/>
                </a:lnTo>
                <a:lnTo>
                  <a:pt x="6444000" y="944379"/>
                </a:lnTo>
                <a:lnTo>
                  <a:pt x="6444000" y="981378"/>
                </a:lnTo>
                <a:lnTo>
                  <a:pt x="6444000" y="1027583"/>
                </a:lnTo>
                <a:lnTo>
                  <a:pt x="6444000" y="1084018"/>
                </a:lnTo>
                <a:lnTo>
                  <a:pt x="6444000" y="1151706"/>
                </a:lnTo>
                <a:lnTo>
                  <a:pt x="6444000" y="1231671"/>
                </a:lnTo>
                <a:lnTo>
                  <a:pt x="6444000" y="1324934"/>
                </a:lnTo>
                <a:lnTo>
                  <a:pt x="6444000" y="1432519"/>
                </a:lnTo>
                <a:lnTo>
                  <a:pt x="6444000" y="1555448"/>
                </a:lnTo>
                <a:lnTo>
                  <a:pt x="6444000" y="1694746"/>
                </a:lnTo>
                <a:lnTo>
                  <a:pt x="6444000" y="1851435"/>
                </a:lnTo>
                <a:lnTo>
                  <a:pt x="6444000" y="2026538"/>
                </a:lnTo>
                <a:lnTo>
                  <a:pt x="6444000" y="2221077"/>
                </a:lnTo>
                <a:lnTo>
                  <a:pt x="6444000" y="2436077"/>
                </a:lnTo>
                <a:lnTo>
                  <a:pt x="6444000" y="2672559"/>
                </a:lnTo>
                <a:lnTo>
                  <a:pt x="6444000" y="2931547"/>
                </a:lnTo>
                <a:lnTo>
                  <a:pt x="6444000" y="3214064"/>
                </a:lnTo>
                <a:lnTo>
                  <a:pt x="6444000" y="3521133"/>
                </a:lnTo>
                <a:lnTo>
                  <a:pt x="6444000" y="3853777"/>
                </a:lnTo>
                <a:lnTo>
                  <a:pt x="6444000" y="4213019"/>
                </a:lnTo>
                <a:lnTo>
                  <a:pt x="6444000" y="4599881"/>
                </a:lnTo>
                <a:lnTo>
                  <a:pt x="6444000" y="5015388"/>
                </a:lnTo>
                <a:lnTo>
                  <a:pt x="6444000" y="5234202"/>
                </a:lnTo>
                <a:lnTo>
                  <a:pt x="6444000" y="5460561"/>
                </a:lnTo>
                <a:lnTo>
                  <a:pt x="6444000" y="5694593"/>
                </a:lnTo>
                <a:lnTo>
                  <a:pt x="6444000" y="5936424"/>
                </a:lnTo>
                <a:lnTo>
                  <a:pt x="6444000" y="6186184"/>
                </a:lnTo>
                <a:lnTo>
                  <a:pt x="6444000" y="6444000"/>
                </a:lnTo>
                <a:lnTo>
                  <a:pt x="6442427" y="6444000"/>
                </a:lnTo>
                <a:lnTo>
                  <a:pt x="6431414" y="6444000"/>
                </a:lnTo>
                <a:lnTo>
                  <a:pt x="6401523" y="6444000"/>
                </a:lnTo>
                <a:lnTo>
                  <a:pt x="6376548" y="6444000"/>
                </a:lnTo>
                <a:lnTo>
                  <a:pt x="6343313" y="6444000"/>
                </a:lnTo>
                <a:lnTo>
                  <a:pt x="6300639" y="6444000"/>
                </a:lnTo>
                <a:lnTo>
                  <a:pt x="6247345" y="6444000"/>
                </a:lnTo>
                <a:lnTo>
                  <a:pt x="6182252" y="6444000"/>
                </a:lnTo>
                <a:lnTo>
                  <a:pt x="6104180" y="6444000"/>
                </a:lnTo>
                <a:lnTo>
                  <a:pt x="6011949" y="6444000"/>
                </a:lnTo>
                <a:lnTo>
                  <a:pt x="5904378" y="6444000"/>
                </a:lnTo>
                <a:lnTo>
                  <a:pt x="5780289" y="6444000"/>
                </a:lnTo>
                <a:lnTo>
                  <a:pt x="5638500" y="6444000"/>
                </a:lnTo>
                <a:lnTo>
                  <a:pt x="5477833" y="6444000"/>
                </a:lnTo>
                <a:lnTo>
                  <a:pt x="5297107" y="6444000"/>
                </a:lnTo>
                <a:lnTo>
                  <a:pt x="5095142" y="6444000"/>
                </a:lnTo>
                <a:lnTo>
                  <a:pt x="4870758" y="6444000"/>
                </a:lnTo>
                <a:lnTo>
                  <a:pt x="4622776" y="6444000"/>
                </a:lnTo>
                <a:lnTo>
                  <a:pt x="4350015" y="6444000"/>
                </a:lnTo>
                <a:lnTo>
                  <a:pt x="4051296" y="6444000"/>
                </a:lnTo>
                <a:lnTo>
                  <a:pt x="3725438" y="6444000"/>
                </a:lnTo>
                <a:lnTo>
                  <a:pt x="3371262" y="6444000"/>
                </a:lnTo>
                <a:lnTo>
                  <a:pt x="3183185" y="6444000"/>
                </a:lnTo>
                <a:lnTo>
                  <a:pt x="2987587" y="6444000"/>
                </a:lnTo>
                <a:lnTo>
                  <a:pt x="2784319" y="6444000"/>
                </a:lnTo>
                <a:lnTo>
                  <a:pt x="2573234" y="6444000"/>
                </a:lnTo>
                <a:lnTo>
                  <a:pt x="2354185" y="6444000"/>
                </a:lnTo>
                <a:lnTo>
                  <a:pt x="2127024" y="6444000"/>
                </a:lnTo>
                <a:lnTo>
                  <a:pt x="1891603" y="6444000"/>
                </a:lnTo>
                <a:lnTo>
                  <a:pt x="1647775" y="6444000"/>
                </a:lnTo>
                <a:lnTo>
                  <a:pt x="1395392" y="6444000"/>
                </a:lnTo>
                <a:lnTo>
                  <a:pt x="1134308" y="6444000"/>
                </a:lnTo>
                <a:lnTo>
                  <a:pt x="864374" y="6444000"/>
                </a:lnTo>
                <a:lnTo>
                  <a:pt x="585443" y="6444000"/>
                </a:lnTo>
                <a:lnTo>
                  <a:pt x="297367" y="6444000"/>
                </a:lnTo>
                <a:lnTo>
                  <a:pt x="0" y="6444000"/>
                </a:lnTo>
                <a:lnTo>
                  <a:pt x="0" y="6442427"/>
                </a:lnTo>
                <a:lnTo>
                  <a:pt x="0" y="6431414"/>
                </a:lnTo>
                <a:lnTo>
                  <a:pt x="0" y="6401523"/>
                </a:lnTo>
                <a:lnTo>
                  <a:pt x="0" y="6376548"/>
                </a:lnTo>
                <a:lnTo>
                  <a:pt x="0" y="6343313"/>
                </a:lnTo>
                <a:lnTo>
                  <a:pt x="0" y="6300639"/>
                </a:lnTo>
                <a:lnTo>
                  <a:pt x="0" y="6247345"/>
                </a:lnTo>
                <a:lnTo>
                  <a:pt x="0" y="6182252"/>
                </a:lnTo>
                <a:lnTo>
                  <a:pt x="0" y="6104180"/>
                </a:lnTo>
                <a:lnTo>
                  <a:pt x="0" y="6011949"/>
                </a:lnTo>
                <a:lnTo>
                  <a:pt x="0" y="5904378"/>
                </a:lnTo>
                <a:lnTo>
                  <a:pt x="0" y="5780289"/>
                </a:lnTo>
                <a:lnTo>
                  <a:pt x="0" y="5638500"/>
                </a:lnTo>
                <a:lnTo>
                  <a:pt x="0" y="5477833"/>
                </a:lnTo>
                <a:lnTo>
                  <a:pt x="0" y="5297107"/>
                </a:lnTo>
                <a:lnTo>
                  <a:pt x="0" y="5095142"/>
                </a:lnTo>
                <a:lnTo>
                  <a:pt x="0" y="4870758"/>
                </a:lnTo>
                <a:lnTo>
                  <a:pt x="0" y="4622776"/>
                </a:lnTo>
                <a:lnTo>
                  <a:pt x="0" y="4350015"/>
                </a:lnTo>
                <a:lnTo>
                  <a:pt x="0" y="4051296"/>
                </a:lnTo>
                <a:lnTo>
                  <a:pt x="0" y="3725438"/>
                </a:lnTo>
                <a:lnTo>
                  <a:pt x="0" y="3371262"/>
                </a:lnTo>
                <a:lnTo>
                  <a:pt x="0" y="3183185"/>
                </a:lnTo>
                <a:lnTo>
                  <a:pt x="0" y="2987587"/>
                </a:lnTo>
                <a:lnTo>
                  <a:pt x="0" y="2784319"/>
                </a:lnTo>
                <a:lnTo>
                  <a:pt x="0" y="2573234"/>
                </a:lnTo>
                <a:lnTo>
                  <a:pt x="0" y="2354185"/>
                </a:lnTo>
                <a:lnTo>
                  <a:pt x="0" y="2127024"/>
                </a:lnTo>
                <a:lnTo>
                  <a:pt x="0" y="1891603"/>
                </a:lnTo>
                <a:lnTo>
                  <a:pt x="0" y="1647775"/>
                </a:lnTo>
                <a:lnTo>
                  <a:pt x="0" y="1395392"/>
                </a:lnTo>
                <a:lnTo>
                  <a:pt x="0" y="1134308"/>
                </a:lnTo>
                <a:lnTo>
                  <a:pt x="0" y="864374"/>
                </a:lnTo>
                <a:lnTo>
                  <a:pt x="0" y="585443"/>
                </a:lnTo>
                <a:lnTo>
                  <a:pt x="0" y="2973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" tIns="18000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Klik på denne pladsholder og indsæt billede via Skyfish</a:t>
            </a:r>
          </a:p>
        </p:txBody>
      </p:sp>
      <p:pic>
        <p:nvPicPr>
          <p:cNvPr id="21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65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5535750" y="1535759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101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da-DK"/>
              <a:t>”Indsæt citat”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450" y="4337264"/>
            <a:ext cx="3780000" cy="835761"/>
          </a:xfrm>
        </p:spPr>
        <p:txBody>
          <a:bodyPr lIns="216000" rIns="612000"/>
          <a:lstStyle>
            <a:lvl1pPr marL="0" indent="0">
              <a:lnSpc>
                <a:spcPct val="95000"/>
              </a:lnSpc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Indsæt navn og titel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4204800"/>
            <a:ext cx="2448000" cy="2448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billede/</a:t>
            </a:r>
            <a:r>
              <a:rPr lang="da-DK" sz="1200" err="1"/>
              <a:t>graﬁk</a:t>
            </a:r>
            <a:r>
              <a:rPr lang="da-DK" sz="1200"/>
              <a:t> udskiftes. Tekstboksen kan ﬂyttes rund ift. billedet, vælg boksen</a:t>
            </a:r>
            <a:r>
              <a:rPr lang="da-DK" sz="1200" baseline="0"/>
              <a:t> og al teksten i boksen</a:t>
            </a:r>
            <a:r>
              <a:rPr lang="da-DK" sz="120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2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  <a:endParaRPr lang="da-DK"/>
          </a:p>
        </p:txBody>
      </p:sp>
      <p:sp>
        <p:nvSpPr>
          <p:cNvPr id="15" name="Rectangle 14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1439498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5535750" y="1535759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101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da-DK"/>
              <a:t>”Indsæt citat”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450" y="4337264"/>
            <a:ext cx="3780000" cy="835761"/>
          </a:xfrm>
        </p:spPr>
        <p:txBody>
          <a:bodyPr lIns="216000" rIns="612000"/>
          <a:lstStyle>
            <a:lvl1pPr marL="0" indent="0">
              <a:lnSpc>
                <a:spcPct val="95000"/>
              </a:lnSpc>
              <a:spcAft>
                <a:spcPts val="50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Indsæt navn og titel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4204800"/>
            <a:ext cx="2448000" cy="2448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billede/</a:t>
            </a:r>
            <a:r>
              <a:rPr lang="da-DK" sz="1200" err="1"/>
              <a:t>graﬁk</a:t>
            </a:r>
            <a:r>
              <a:rPr lang="da-DK" sz="1200"/>
              <a:t> udskiftes. Tekstboksen kan ﬂyttes rund ift. billedet, vælg boksen</a:t>
            </a:r>
            <a:r>
              <a:rPr lang="da-DK" sz="1200" baseline="0"/>
              <a:t> og al teksten i boksen</a:t>
            </a:r>
            <a:r>
              <a:rPr lang="da-DK" sz="120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8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  <a:endParaRPr lang="da-DK"/>
          </a:p>
        </p:txBody>
      </p:sp>
      <p:sp>
        <p:nvSpPr>
          <p:cNvPr id="20" name="Rectangle 19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2" name="Rectangle 21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114335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en-GB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Text Placeholder 12"/>
          <p:cNvSpPr>
            <a:spLocks noGrp="1" noChangeAspect="1"/>
          </p:cNvSpPr>
          <p:nvPr>
            <p:ph type="body" sz="quarter" idx="13"/>
          </p:nvPr>
        </p:nvSpPr>
        <p:spPr>
          <a:xfrm>
            <a:off x="778302" y="2291246"/>
            <a:ext cx="1692000" cy="1692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 noChangeAspect="1"/>
          </p:cNvSpPr>
          <p:nvPr>
            <p:ph type="body" sz="quarter" idx="14"/>
          </p:nvPr>
        </p:nvSpPr>
        <p:spPr>
          <a:xfrm>
            <a:off x="1433151" y="4172818"/>
            <a:ext cx="2052000" cy="2052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 noChangeAspect="1"/>
          </p:cNvSpPr>
          <p:nvPr>
            <p:ph type="body" sz="quarter" idx="15"/>
          </p:nvPr>
        </p:nvSpPr>
        <p:spPr>
          <a:xfrm>
            <a:off x="4019590" y="2242546"/>
            <a:ext cx="792000" cy="7920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1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 noChangeAspect="1"/>
          </p:cNvSpPr>
          <p:nvPr>
            <p:ph type="body" sz="quarter" idx="16"/>
          </p:nvPr>
        </p:nvSpPr>
        <p:spPr>
          <a:xfrm>
            <a:off x="8016602" y="2556892"/>
            <a:ext cx="864000" cy="864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1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2"/>
          <p:cNvSpPr>
            <a:spLocks noGrp="1" noChangeAspect="1"/>
          </p:cNvSpPr>
          <p:nvPr>
            <p:ph type="body" sz="quarter" idx="17"/>
          </p:nvPr>
        </p:nvSpPr>
        <p:spPr>
          <a:xfrm>
            <a:off x="3191930" y="3201621"/>
            <a:ext cx="1008000" cy="10080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18"/>
          </p:nvPr>
        </p:nvSpPr>
        <p:spPr>
          <a:xfrm>
            <a:off x="3868437" y="4717664"/>
            <a:ext cx="1368000" cy="13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2"/>
          <p:cNvSpPr>
            <a:spLocks noGrp="1" noChangeAspect="1"/>
          </p:cNvSpPr>
          <p:nvPr>
            <p:ph type="body" sz="quarter" idx="19"/>
          </p:nvPr>
        </p:nvSpPr>
        <p:spPr>
          <a:xfrm>
            <a:off x="7322277" y="4956214"/>
            <a:ext cx="1224000" cy="1224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20"/>
          </p:nvPr>
        </p:nvSpPr>
        <p:spPr>
          <a:xfrm>
            <a:off x="8948274" y="4637060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21"/>
          </p:nvPr>
        </p:nvSpPr>
        <p:spPr>
          <a:xfrm>
            <a:off x="4921558" y="2424588"/>
            <a:ext cx="2808000" cy="2808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22"/>
          </p:nvPr>
        </p:nvSpPr>
        <p:spPr>
          <a:xfrm>
            <a:off x="9248544" y="2288628"/>
            <a:ext cx="2124000" cy="21240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en-GB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en-GB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B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78" y="624469"/>
            <a:ext cx="7227922" cy="1973766"/>
          </a:xfrm>
        </p:spPr>
        <p:txBody>
          <a:bodyPr anchor="b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99" y="2810109"/>
            <a:ext cx="7228801" cy="1092819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Click to edit Master subtitle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5510785"/>
            <a:ext cx="4563482" cy="391432"/>
          </a:xfrm>
        </p:spPr>
        <p:txBody>
          <a:bodyPr anchor="b" anchorCtr="0"/>
          <a:lstStyle>
            <a:lvl1pPr marL="0" indent="0">
              <a:lnSpc>
                <a:spcPct val="104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Indsæt navn og efternavn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862642" y="4204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8199472" y="2872800"/>
            <a:ext cx="2448000" cy="244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24" name="Bogstav S"/>
          <p:cNvSpPr/>
          <p:nvPr userDrawn="1"/>
        </p:nvSpPr>
        <p:spPr>
          <a:xfrm>
            <a:off x="5532784" y="5539239"/>
            <a:ext cx="2448000" cy="1327939"/>
          </a:xfrm>
          <a:custGeom>
            <a:avLst/>
            <a:gdLst>
              <a:gd name="connsiteX0" fmla="*/ 327035 w 2448000"/>
              <a:gd name="connsiteY0" fmla="*/ 0 h 1327939"/>
              <a:gd name="connsiteX1" fmla="*/ 331178 w 2448000"/>
              <a:gd name="connsiteY1" fmla="*/ 0 h 1327939"/>
              <a:gd name="connsiteX2" fmla="*/ 360175 w 2448000"/>
              <a:gd name="connsiteY2" fmla="*/ 0 h 1327939"/>
              <a:gd name="connsiteX3" fmla="*/ 391762 w 2448000"/>
              <a:gd name="connsiteY3" fmla="*/ 0 h 1327939"/>
              <a:gd name="connsiteX4" fmla="*/ 438883 w 2448000"/>
              <a:gd name="connsiteY4" fmla="*/ 0 h 1327939"/>
              <a:gd name="connsiteX5" fmla="*/ 504645 w 2448000"/>
              <a:gd name="connsiteY5" fmla="*/ 0 h 1327939"/>
              <a:gd name="connsiteX6" fmla="*/ 592156 w 2448000"/>
              <a:gd name="connsiteY6" fmla="*/ 0 h 1327939"/>
              <a:gd name="connsiteX7" fmla="*/ 704521 w 2448000"/>
              <a:gd name="connsiteY7" fmla="*/ 0 h 1327939"/>
              <a:gd name="connsiteX8" fmla="*/ 844849 w 2448000"/>
              <a:gd name="connsiteY8" fmla="*/ 0 h 1327939"/>
              <a:gd name="connsiteX9" fmla="*/ 1016245 w 2448000"/>
              <a:gd name="connsiteY9" fmla="*/ 0 h 1327939"/>
              <a:gd name="connsiteX10" fmla="*/ 1221817 w 2448000"/>
              <a:gd name="connsiteY10" fmla="*/ 0 h 1327939"/>
              <a:gd name="connsiteX11" fmla="*/ 1464672 w 2448000"/>
              <a:gd name="connsiteY11" fmla="*/ 0 h 1327939"/>
              <a:gd name="connsiteX12" fmla="*/ 1747916 w 2448000"/>
              <a:gd name="connsiteY12" fmla="*/ 0 h 1327939"/>
              <a:gd name="connsiteX13" fmla="*/ 2074656 w 2448000"/>
              <a:gd name="connsiteY13" fmla="*/ 0 h 1327939"/>
              <a:gd name="connsiteX14" fmla="*/ 2448000 w 2448000"/>
              <a:gd name="connsiteY14" fmla="*/ 0 h 1327939"/>
              <a:gd name="connsiteX15" fmla="*/ 2448000 w 2448000"/>
              <a:gd name="connsiteY15" fmla="*/ 1203 h 1327939"/>
              <a:gd name="connsiteX16" fmla="*/ 2448000 w 2448000"/>
              <a:gd name="connsiteY16" fmla="*/ 9626 h 1327939"/>
              <a:gd name="connsiteX17" fmla="*/ 2448000 w 2448000"/>
              <a:gd name="connsiteY17" fmla="*/ 32489 h 1327939"/>
              <a:gd name="connsiteX18" fmla="*/ 2448000 w 2448000"/>
              <a:gd name="connsiteY18" fmla="*/ 77011 h 1327939"/>
              <a:gd name="connsiteX19" fmla="*/ 2448000 w 2448000"/>
              <a:gd name="connsiteY19" fmla="*/ 109650 h 1327939"/>
              <a:gd name="connsiteX20" fmla="*/ 2448000 w 2448000"/>
              <a:gd name="connsiteY20" fmla="*/ 150412 h 1327939"/>
              <a:gd name="connsiteX21" fmla="*/ 2448000 w 2448000"/>
              <a:gd name="connsiteY21" fmla="*/ 200198 h 1327939"/>
              <a:gd name="connsiteX22" fmla="*/ 2448000 w 2448000"/>
              <a:gd name="connsiteY22" fmla="*/ 259912 h 1327939"/>
              <a:gd name="connsiteX23" fmla="*/ 2448000 w 2448000"/>
              <a:gd name="connsiteY23" fmla="*/ 330455 h 1327939"/>
              <a:gd name="connsiteX24" fmla="*/ 2448000 w 2448000"/>
              <a:gd name="connsiteY24" fmla="*/ 412730 h 1327939"/>
              <a:gd name="connsiteX25" fmla="*/ 2448000 w 2448000"/>
              <a:gd name="connsiteY25" fmla="*/ 507640 h 1327939"/>
              <a:gd name="connsiteX26" fmla="*/ 2448000 w 2448000"/>
              <a:gd name="connsiteY26" fmla="*/ 616087 h 1327939"/>
              <a:gd name="connsiteX27" fmla="*/ 898553 w 2448000"/>
              <a:gd name="connsiteY27" fmla="*/ 616087 h 1327939"/>
              <a:gd name="connsiteX28" fmla="*/ 898553 w 2448000"/>
              <a:gd name="connsiteY28" fmla="*/ 922535 h 1327939"/>
              <a:gd name="connsiteX29" fmla="*/ 2120965 w 2448000"/>
              <a:gd name="connsiteY29" fmla="*/ 922535 h 1327939"/>
              <a:gd name="connsiteX30" fmla="*/ 2448000 w 2448000"/>
              <a:gd name="connsiteY30" fmla="*/ 1251327 h 1327939"/>
              <a:gd name="connsiteX31" fmla="*/ 2448000 w 2448000"/>
              <a:gd name="connsiteY31" fmla="*/ 1252524 h 1327939"/>
              <a:gd name="connsiteX32" fmla="*/ 2448000 w 2448000"/>
              <a:gd name="connsiteY32" fmla="*/ 1260904 h 1327939"/>
              <a:gd name="connsiteX33" fmla="*/ 2448000 w 2448000"/>
              <a:gd name="connsiteY33" fmla="*/ 1283648 h 1327939"/>
              <a:gd name="connsiteX34" fmla="*/ 2448000 w 2448000"/>
              <a:gd name="connsiteY34" fmla="*/ 1327939 h 1327939"/>
              <a:gd name="connsiteX35" fmla="*/ 117479 w 2448000"/>
              <a:gd name="connsiteY35" fmla="*/ 1327939 h 1327939"/>
              <a:gd name="connsiteX36" fmla="*/ 0 w 2448000"/>
              <a:gd name="connsiteY36" fmla="*/ 1209829 h 1327939"/>
              <a:gd name="connsiteX37" fmla="*/ 0 w 2448000"/>
              <a:gd name="connsiteY37" fmla="*/ 1208108 h 1327939"/>
              <a:gd name="connsiteX38" fmla="*/ 0 w 2448000"/>
              <a:gd name="connsiteY38" fmla="*/ 1196063 h 1327939"/>
              <a:gd name="connsiteX39" fmla="*/ 0 w 2448000"/>
              <a:gd name="connsiteY39" fmla="*/ 1182942 h 1327939"/>
              <a:gd name="connsiteX40" fmla="*/ 0 w 2448000"/>
              <a:gd name="connsiteY40" fmla="*/ 1163368 h 1327939"/>
              <a:gd name="connsiteX41" fmla="*/ 0 w 2448000"/>
              <a:gd name="connsiteY41" fmla="*/ 1136051 h 1327939"/>
              <a:gd name="connsiteX42" fmla="*/ 0 w 2448000"/>
              <a:gd name="connsiteY42" fmla="*/ 1099699 h 1327939"/>
              <a:gd name="connsiteX43" fmla="*/ 0 w 2448000"/>
              <a:gd name="connsiteY43" fmla="*/ 1053023 h 1327939"/>
              <a:gd name="connsiteX44" fmla="*/ 0 w 2448000"/>
              <a:gd name="connsiteY44" fmla="*/ 994732 h 1327939"/>
              <a:gd name="connsiteX45" fmla="*/ 0 w 2448000"/>
              <a:gd name="connsiteY45" fmla="*/ 923535 h 1327939"/>
              <a:gd name="connsiteX46" fmla="*/ 0 w 2448000"/>
              <a:gd name="connsiteY46" fmla="*/ 838142 h 1327939"/>
              <a:gd name="connsiteX47" fmla="*/ 0 w 2448000"/>
              <a:gd name="connsiteY47" fmla="*/ 737261 h 1327939"/>
              <a:gd name="connsiteX48" fmla="*/ 0 w 2448000"/>
              <a:gd name="connsiteY48" fmla="*/ 619604 h 1327939"/>
              <a:gd name="connsiteX49" fmla="*/ 0 w 2448000"/>
              <a:gd name="connsiteY49" fmla="*/ 483877 h 1327939"/>
              <a:gd name="connsiteX50" fmla="*/ 0 w 2448000"/>
              <a:gd name="connsiteY50" fmla="*/ 328793 h 1327939"/>
              <a:gd name="connsiteX51" fmla="*/ 327035 w 2448000"/>
              <a:gd name="connsiteY51" fmla="*/ 0 h 13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448000" h="1327939">
                <a:moveTo>
                  <a:pt x="327035" y="0"/>
                </a:moveTo>
                <a:lnTo>
                  <a:pt x="331178" y="0"/>
                </a:lnTo>
                <a:lnTo>
                  <a:pt x="360175" y="0"/>
                </a:lnTo>
                <a:lnTo>
                  <a:pt x="391762" y="0"/>
                </a:lnTo>
                <a:lnTo>
                  <a:pt x="438883" y="0"/>
                </a:lnTo>
                <a:lnTo>
                  <a:pt x="504645" y="0"/>
                </a:lnTo>
                <a:lnTo>
                  <a:pt x="592156" y="0"/>
                </a:lnTo>
                <a:lnTo>
                  <a:pt x="704521" y="0"/>
                </a:lnTo>
                <a:lnTo>
                  <a:pt x="844849" y="0"/>
                </a:lnTo>
                <a:lnTo>
                  <a:pt x="1016245" y="0"/>
                </a:lnTo>
                <a:lnTo>
                  <a:pt x="1221817" y="0"/>
                </a:lnTo>
                <a:lnTo>
                  <a:pt x="1464672" y="0"/>
                </a:lnTo>
                <a:lnTo>
                  <a:pt x="1747916" y="0"/>
                </a:lnTo>
                <a:lnTo>
                  <a:pt x="2074656" y="0"/>
                </a:lnTo>
                <a:lnTo>
                  <a:pt x="2448000" y="0"/>
                </a:lnTo>
                <a:lnTo>
                  <a:pt x="2448000" y="1203"/>
                </a:lnTo>
                <a:lnTo>
                  <a:pt x="2448000" y="9626"/>
                </a:lnTo>
                <a:lnTo>
                  <a:pt x="2448000" y="32489"/>
                </a:lnTo>
                <a:lnTo>
                  <a:pt x="2448000" y="77011"/>
                </a:lnTo>
                <a:lnTo>
                  <a:pt x="2448000" y="109650"/>
                </a:lnTo>
                <a:lnTo>
                  <a:pt x="2448000" y="150412"/>
                </a:lnTo>
                <a:lnTo>
                  <a:pt x="2448000" y="200198"/>
                </a:lnTo>
                <a:lnTo>
                  <a:pt x="2448000" y="259912"/>
                </a:lnTo>
                <a:lnTo>
                  <a:pt x="2448000" y="330455"/>
                </a:lnTo>
                <a:lnTo>
                  <a:pt x="2448000" y="412730"/>
                </a:lnTo>
                <a:lnTo>
                  <a:pt x="2448000" y="507640"/>
                </a:lnTo>
                <a:lnTo>
                  <a:pt x="2448000" y="616087"/>
                </a:lnTo>
                <a:cubicBezTo>
                  <a:pt x="2448000" y="616087"/>
                  <a:pt x="2448000" y="616087"/>
                  <a:pt x="898553" y="616087"/>
                </a:cubicBezTo>
                <a:cubicBezTo>
                  <a:pt x="898553" y="616087"/>
                  <a:pt x="898553" y="616087"/>
                  <a:pt x="898553" y="922535"/>
                </a:cubicBezTo>
                <a:cubicBezTo>
                  <a:pt x="898553" y="922535"/>
                  <a:pt x="898553" y="922535"/>
                  <a:pt x="2120965" y="922535"/>
                </a:cubicBezTo>
                <a:cubicBezTo>
                  <a:pt x="2251144" y="1050221"/>
                  <a:pt x="2320996" y="1123641"/>
                  <a:pt x="2448000" y="1251327"/>
                </a:cubicBezTo>
                <a:lnTo>
                  <a:pt x="2448000" y="1252524"/>
                </a:lnTo>
                <a:lnTo>
                  <a:pt x="2448000" y="1260904"/>
                </a:lnTo>
                <a:lnTo>
                  <a:pt x="2448000" y="1283648"/>
                </a:lnTo>
                <a:lnTo>
                  <a:pt x="2448000" y="1327939"/>
                </a:lnTo>
                <a:lnTo>
                  <a:pt x="117479" y="1327939"/>
                </a:lnTo>
                <a:cubicBezTo>
                  <a:pt x="82553" y="1292825"/>
                  <a:pt x="44452" y="1254519"/>
                  <a:pt x="0" y="1209829"/>
                </a:cubicBezTo>
                <a:lnTo>
                  <a:pt x="0" y="1208108"/>
                </a:lnTo>
                <a:lnTo>
                  <a:pt x="0" y="1196063"/>
                </a:lnTo>
                <a:lnTo>
                  <a:pt x="0" y="1182942"/>
                </a:lnTo>
                <a:lnTo>
                  <a:pt x="0" y="1163368"/>
                </a:lnTo>
                <a:lnTo>
                  <a:pt x="0" y="1136051"/>
                </a:lnTo>
                <a:lnTo>
                  <a:pt x="0" y="1099699"/>
                </a:lnTo>
                <a:lnTo>
                  <a:pt x="0" y="1053023"/>
                </a:lnTo>
                <a:lnTo>
                  <a:pt x="0" y="994732"/>
                </a:lnTo>
                <a:lnTo>
                  <a:pt x="0" y="923535"/>
                </a:lnTo>
                <a:lnTo>
                  <a:pt x="0" y="838142"/>
                </a:lnTo>
                <a:lnTo>
                  <a:pt x="0" y="737261"/>
                </a:lnTo>
                <a:lnTo>
                  <a:pt x="0" y="619604"/>
                </a:lnTo>
                <a:lnTo>
                  <a:pt x="0" y="483877"/>
                </a:lnTo>
                <a:lnTo>
                  <a:pt x="0" y="328793"/>
                </a:lnTo>
                <a:cubicBezTo>
                  <a:pt x="127004" y="201106"/>
                  <a:pt x="200031" y="127687"/>
                  <a:pt x="3270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30" name="Bogstav O"/>
          <p:cNvSpPr/>
          <p:nvPr userDrawn="1"/>
        </p:nvSpPr>
        <p:spPr>
          <a:xfrm>
            <a:off x="10867499" y="2880000"/>
            <a:ext cx="1324800" cy="2440800"/>
          </a:xfrm>
          <a:custGeom>
            <a:avLst/>
            <a:gdLst>
              <a:gd name="connsiteX0" fmla="*/ 326446 w 1324800"/>
              <a:gd name="connsiteY0" fmla="*/ 0 h 2440800"/>
              <a:gd name="connsiteX1" fmla="*/ 328396 w 1324800"/>
              <a:gd name="connsiteY1" fmla="*/ 0 h 2440800"/>
              <a:gd name="connsiteX2" fmla="*/ 342046 w 1324800"/>
              <a:gd name="connsiteY2" fmla="*/ 0 h 2440800"/>
              <a:gd name="connsiteX3" fmla="*/ 356914 w 1324800"/>
              <a:gd name="connsiteY3" fmla="*/ 0 h 2440800"/>
              <a:gd name="connsiteX4" fmla="*/ 379094 w 1324800"/>
              <a:gd name="connsiteY4" fmla="*/ 0 h 2440800"/>
              <a:gd name="connsiteX5" fmla="*/ 410049 w 1324800"/>
              <a:gd name="connsiteY5" fmla="*/ 0 h 2440800"/>
              <a:gd name="connsiteX6" fmla="*/ 451241 w 1324800"/>
              <a:gd name="connsiteY6" fmla="*/ 0 h 2440800"/>
              <a:gd name="connsiteX7" fmla="*/ 504132 w 1324800"/>
              <a:gd name="connsiteY7" fmla="*/ 0 h 2440800"/>
              <a:gd name="connsiteX8" fmla="*/ 570185 w 1324800"/>
              <a:gd name="connsiteY8" fmla="*/ 0 h 2440800"/>
              <a:gd name="connsiteX9" fmla="*/ 650863 w 1324800"/>
              <a:gd name="connsiteY9" fmla="*/ 0 h 2440800"/>
              <a:gd name="connsiteX10" fmla="*/ 747627 w 1324800"/>
              <a:gd name="connsiteY10" fmla="*/ 0 h 2440800"/>
              <a:gd name="connsiteX11" fmla="*/ 861940 w 1324800"/>
              <a:gd name="connsiteY11" fmla="*/ 0 h 2440800"/>
              <a:gd name="connsiteX12" fmla="*/ 995265 w 1324800"/>
              <a:gd name="connsiteY12" fmla="*/ 0 h 2440800"/>
              <a:gd name="connsiteX13" fmla="*/ 1149064 w 1324800"/>
              <a:gd name="connsiteY13" fmla="*/ 0 h 2440800"/>
              <a:gd name="connsiteX14" fmla="*/ 1324800 w 1324800"/>
              <a:gd name="connsiteY14" fmla="*/ 0 h 2440800"/>
              <a:gd name="connsiteX15" fmla="*/ 1324800 w 1324800"/>
              <a:gd name="connsiteY15" fmla="*/ 1192 h 2440800"/>
              <a:gd name="connsiteX16" fmla="*/ 1324800 w 1324800"/>
              <a:gd name="connsiteY16" fmla="*/ 9536 h 2440800"/>
              <a:gd name="connsiteX17" fmla="*/ 1324800 w 1324800"/>
              <a:gd name="connsiteY17" fmla="*/ 32183 h 2440800"/>
              <a:gd name="connsiteX18" fmla="*/ 1324800 w 1324800"/>
              <a:gd name="connsiteY18" fmla="*/ 76286 h 2440800"/>
              <a:gd name="connsiteX19" fmla="*/ 1324800 w 1324800"/>
              <a:gd name="connsiteY19" fmla="*/ 148996 h 2440800"/>
              <a:gd name="connsiteX20" fmla="*/ 1324800 w 1324800"/>
              <a:gd name="connsiteY20" fmla="*/ 257466 h 2440800"/>
              <a:gd name="connsiteX21" fmla="*/ 1324800 w 1324800"/>
              <a:gd name="connsiteY21" fmla="*/ 408846 h 2440800"/>
              <a:gd name="connsiteX22" fmla="*/ 1324800 w 1324800"/>
              <a:gd name="connsiteY22" fmla="*/ 502862 h 2440800"/>
              <a:gd name="connsiteX23" fmla="*/ 1324800 w 1324800"/>
              <a:gd name="connsiteY23" fmla="*/ 610288 h 2440800"/>
              <a:gd name="connsiteX24" fmla="*/ 896934 w 1324800"/>
              <a:gd name="connsiteY24" fmla="*/ 610288 h 2440800"/>
              <a:gd name="connsiteX25" fmla="*/ 896934 w 1324800"/>
              <a:gd name="connsiteY25" fmla="*/ 1830865 h 2440800"/>
              <a:gd name="connsiteX26" fmla="*/ 1324800 w 1324800"/>
              <a:gd name="connsiteY26" fmla="*/ 1830865 h 2440800"/>
              <a:gd name="connsiteX27" fmla="*/ 1324800 w 1324800"/>
              <a:gd name="connsiteY27" fmla="*/ 2440800 h 2440800"/>
              <a:gd name="connsiteX28" fmla="*/ 326100 w 1324800"/>
              <a:gd name="connsiteY28" fmla="*/ 2440800 h 2440800"/>
              <a:gd name="connsiteX29" fmla="*/ 240229 w 1324800"/>
              <a:gd name="connsiteY29" fmla="*/ 2353355 h 2440800"/>
              <a:gd name="connsiteX30" fmla="*/ 0 w 1324800"/>
              <a:gd name="connsiteY30" fmla="*/ 2115455 h 2440800"/>
              <a:gd name="connsiteX31" fmla="*/ 0 w 1324800"/>
              <a:gd name="connsiteY31" fmla="*/ 2111960 h 2440800"/>
              <a:gd name="connsiteX32" fmla="*/ 0 w 1324800"/>
              <a:gd name="connsiteY32" fmla="*/ 2087490 h 2440800"/>
              <a:gd name="connsiteX33" fmla="*/ 0 w 1324800"/>
              <a:gd name="connsiteY33" fmla="*/ 2060836 h 2440800"/>
              <a:gd name="connsiteX34" fmla="*/ 0 w 1324800"/>
              <a:gd name="connsiteY34" fmla="*/ 2021074 h 2440800"/>
              <a:gd name="connsiteX35" fmla="*/ 0 w 1324800"/>
              <a:gd name="connsiteY35" fmla="*/ 1965581 h 2440800"/>
              <a:gd name="connsiteX36" fmla="*/ 0 w 1324800"/>
              <a:gd name="connsiteY36" fmla="*/ 1891736 h 2440800"/>
              <a:gd name="connsiteX37" fmla="*/ 0 w 1324800"/>
              <a:gd name="connsiteY37" fmla="*/ 1796917 h 2440800"/>
              <a:gd name="connsiteX38" fmla="*/ 0 w 1324800"/>
              <a:gd name="connsiteY38" fmla="*/ 1678503 h 2440800"/>
              <a:gd name="connsiteX39" fmla="*/ 0 w 1324800"/>
              <a:gd name="connsiteY39" fmla="*/ 1533872 h 2440800"/>
              <a:gd name="connsiteX40" fmla="*/ 0 w 1324800"/>
              <a:gd name="connsiteY40" fmla="*/ 1360402 h 2440800"/>
              <a:gd name="connsiteX41" fmla="*/ 0 w 1324800"/>
              <a:gd name="connsiteY41" fmla="*/ 1155471 h 2440800"/>
              <a:gd name="connsiteX42" fmla="*/ 0 w 1324800"/>
              <a:gd name="connsiteY42" fmla="*/ 916458 h 2440800"/>
              <a:gd name="connsiteX43" fmla="*/ 0 w 1324800"/>
              <a:gd name="connsiteY43" fmla="*/ 640741 h 2440800"/>
              <a:gd name="connsiteX44" fmla="*/ 0 w 1324800"/>
              <a:gd name="connsiteY44" fmla="*/ 325698 h 2440800"/>
              <a:gd name="connsiteX45" fmla="*/ 326446 w 1324800"/>
              <a:gd name="connsiteY45" fmla="*/ 0 h 24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24800" h="2440800">
                <a:moveTo>
                  <a:pt x="326446" y="0"/>
                </a:moveTo>
                <a:lnTo>
                  <a:pt x="328396" y="0"/>
                </a:lnTo>
                <a:lnTo>
                  <a:pt x="342046" y="0"/>
                </a:lnTo>
                <a:lnTo>
                  <a:pt x="356914" y="0"/>
                </a:lnTo>
                <a:lnTo>
                  <a:pt x="379094" y="0"/>
                </a:lnTo>
                <a:lnTo>
                  <a:pt x="410049" y="0"/>
                </a:lnTo>
                <a:lnTo>
                  <a:pt x="451241" y="0"/>
                </a:lnTo>
                <a:lnTo>
                  <a:pt x="504132" y="0"/>
                </a:lnTo>
                <a:lnTo>
                  <a:pt x="570185" y="0"/>
                </a:lnTo>
                <a:lnTo>
                  <a:pt x="650863" y="0"/>
                </a:lnTo>
                <a:lnTo>
                  <a:pt x="747627" y="0"/>
                </a:lnTo>
                <a:lnTo>
                  <a:pt x="861940" y="0"/>
                </a:lnTo>
                <a:lnTo>
                  <a:pt x="995265" y="0"/>
                </a:lnTo>
                <a:lnTo>
                  <a:pt x="1149064" y="0"/>
                </a:lnTo>
                <a:lnTo>
                  <a:pt x="1324800" y="0"/>
                </a:lnTo>
                <a:lnTo>
                  <a:pt x="1324800" y="1192"/>
                </a:lnTo>
                <a:lnTo>
                  <a:pt x="1324800" y="9536"/>
                </a:lnTo>
                <a:lnTo>
                  <a:pt x="1324800" y="32183"/>
                </a:lnTo>
                <a:lnTo>
                  <a:pt x="1324800" y="76286"/>
                </a:lnTo>
                <a:lnTo>
                  <a:pt x="1324800" y="148996"/>
                </a:lnTo>
                <a:lnTo>
                  <a:pt x="1324800" y="257466"/>
                </a:lnTo>
                <a:lnTo>
                  <a:pt x="1324800" y="408846"/>
                </a:lnTo>
                <a:lnTo>
                  <a:pt x="1324800" y="502862"/>
                </a:lnTo>
                <a:lnTo>
                  <a:pt x="1324800" y="610288"/>
                </a:lnTo>
                <a:cubicBezTo>
                  <a:pt x="1324800" y="610288"/>
                  <a:pt x="1324800" y="610288"/>
                  <a:pt x="896934" y="610288"/>
                </a:cubicBezTo>
                <a:cubicBezTo>
                  <a:pt x="896934" y="610288"/>
                  <a:pt x="896934" y="610288"/>
                  <a:pt x="896934" y="1830865"/>
                </a:cubicBezTo>
                <a:cubicBezTo>
                  <a:pt x="896934" y="1830865"/>
                  <a:pt x="896934" y="1830865"/>
                  <a:pt x="1324800" y="1830865"/>
                </a:cubicBezTo>
                <a:lnTo>
                  <a:pt x="1324800" y="2440800"/>
                </a:lnTo>
                <a:lnTo>
                  <a:pt x="326100" y="2440800"/>
                </a:lnTo>
                <a:lnTo>
                  <a:pt x="240229" y="2353355"/>
                </a:lnTo>
                <a:cubicBezTo>
                  <a:pt x="161044" y="2273166"/>
                  <a:pt x="97459" y="2210319"/>
                  <a:pt x="0" y="2115455"/>
                </a:cubicBezTo>
                <a:lnTo>
                  <a:pt x="0" y="2111960"/>
                </a:lnTo>
                <a:lnTo>
                  <a:pt x="0" y="2087490"/>
                </a:lnTo>
                <a:lnTo>
                  <a:pt x="0" y="2060836"/>
                </a:lnTo>
                <a:lnTo>
                  <a:pt x="0" y="2021074"/>
                </a:lnTo>
                <a:lnTo>
                  <a:pt x="0" y="1965581"/>
                </a:lnTo>
                <a:lnTo>
                  <a:pt x="0" y="1891736"/>
                </a:lnTo>
                <a:lnTo>
                  <a:pt x="0" y="1796917"/>
                </a:lnTo>
                <a:lnTo>
                  <a:pt x="0" y="1678503"/>
                </a:lnTo>
                <a:lnTo>
                  <a:pt x="0" y="1533872"/>
                </a:lnTo>
                <a:lnTo>
                  <a:pt x="0" y="1360402"/>
                </a:lnTo>
                <a:lnTo>
                  <a:pt x="0" y="1155471"/>
                </a:lnTo>
                <a:lnTo>
                  <a:pt x="0" y="916458"/>
                </a:lnTo>
                <a:lnTo>
                  <a:pt x="0" y="640741"/>
                </a:lnTo>
                <a:lnTo>
                  <a:pt x="0" y="325698"/>
                </a:lnTo>
                <a:cubicBezTo>
                  <a:pt x="129945" y="199213"/>
                  <a:pt x="199671" y="129647"/>
                  <a:pt x="3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755649" y="5963881"/>
            <a:ext cx="4564800" cy="180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11. juni 2025</a:t>
            </a:fld>
            <a:endParaRPr lang="da-DK"/>
          </a:p>
        </p:txBody>
      </p:sp>
      <p:sp>
        <p:nvSpPr>
          <p:cNvPr id="15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graﬁkken udskiftes. </a:t>
            </a:r>
          </a:p>
        </p:txBody>
      </p:sp>
      <p:pic>
        <p:nvPicPr>
          <p:cNvPr id="25" name="Logo nav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200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7">
          <p15:clr>
            <a:srgbClr val="000000"/>
          </p15:clr>
        </p15:guide>
        <p15:guide id="2" orient="horz" pos="1809">
          <p15:clr>
            <a:srgbClr val="00000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1539875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1539879" y="1833789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5561942" y="1833789"/>
            <a:ext cx="2160798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9290830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0676" y="2877130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3714595" y="353859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730060" y="4208198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02763" y="5318642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89164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9796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47501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, bille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0" bIns="180000" anchor="b" anchorCtr="0"/>
          <a:lstStyle>
            <a:lvl1pPr marL="0" indent="0" algn="l">
              <a:buNone/>
              <a:defRPr sz="1600"/>
            </a:lvl1pPr>
          </a:lstStyle>
          <a:p>
            <a:r>
              <a:rPr lang="da-DK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35732"/>
            <a:ext cx="5112000" cy="5115107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02400" tIns="216000" rIns="302400" bIns="2520000" anchor="t" anchorCtr="0">
            <a:noAutofit/>
          </a:bodyPr>
          <a:lstStyle>
            <a:lvl1pPr algn="l">
              <a:defRPr sz="34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75" y="2433866"/>
            <a:ext cx="5112000" cy="1655762"/>
          </a:xfrm>
        </p:spPr>
        <p:txBody>
          <a:bodyPr lIns="302400" rIns="3024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subtitle</a:t>
            </a:r>
            <a:r>
              <a:rPr lang="da-DK"/>
              <a:t>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39876" y="4387554"/>
            <a:ext cx="4437178" cy="391432"/>
          </a:xfrm>
        </p:spPr>
        <p:txBody>
          <a:bodyPr lIns="302400"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Indsæt navn og efternavn</a:t>
            </a:r>
          </a:p>
        </p:txBody>
      </p:sp>
      <p:sp>
        <p:nvSpPr>
          <p:cNvPr id="16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  <a:endParaRPr lang="da-DK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Tekstboksen kan ﬂyttes rundt ift. billedet, vælg boksen</a:t>
            </a:r>
            <a:r>
              <a:rPr lang="da-DK" sz="1200" baseline="0"/>
              <a:t> og al teksten i boksen</a:t>
            </a:r>
            <a:r>
              <a:rPr lang="da-DK" sz="1200"/>
              <a:t>. Farven på tekst og tekstboks kan ændres til hvid/rød/grå.</a:t>
            </a:r>
          </a:p>
        </p:txBody>
      </p:sp>
      <p:sp>
        <p:nvSpPr>
          <p:cNvPr id="12" name="Date_DateCustomA"/>
          <p:cNvSpPr>
            <a:spLocks noGrp="1"/>
          </p:cNvSpPr>
          <p:nvPr>
            <p:ph type="dt" sz="half" idx="10"/>
          </p:nvPr>
        </p:nvSpPr>
        <p:spPr>
          <a:xfrm>
            <a:off x="1539875" y="4840650"/>
            <a:ext cx="4438460" cy="180000"/>
          </a:xfrm>
          <a:prstGeom prst="rect">
            <a:avLst/>
          </a:prstGeom>
        </p:spPr>
        <p:txBody>
          <a:bodyPr lIns="302400"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11. juni 2025</a:t>
            </a:fld>
            <a:endParaRPr lang="da-DK"/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8" name="Rectangle 17"/>
          <p:cNvSpPr/>
          <p:nvPr userDrawn="1"/>
        </p:nvSpPr>
        <p:spPr>
          <a:xfrm>
            <a:off x="9154950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9353603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9552256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228407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, bille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0" bIns="180000" anchor="b" anchorCtr="0"/>
          <a:lstStyle>
            <a:lvl1pPr marL="0" indent="0" algn="l">
              <a:buNone/>
              <a:defRPr sz="1600"/>
            </a:lvl1pPr>
          </a:lstStyle>
          <a:p>
            <a:r>
              <a:rPr lang="da-DK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35732"/>
            <a:ext cx="5112000" cy="5115107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02400" tIns="216000" rIns="302400" bIns="2520000" anchor="t" anchorCtr="0">
            <a:noAutofit/>
          </a:bodyPr>
          <a:lstStyle>
            <a:lvl1pPr algn="l">
              <a:defRPr sz="3400">
                <a:solidFill>
                  <a:schemeClr val="bg2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75" y="2433866"/>
            <a:ext cx="5112000" cy="1655762"/>
          </a:xfrm>
        </p:spPr>
        <p:txBody>
          <a:bodyPr lIns="302400" rIns="3024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subtitle</a:t>
            </a:r>
            <a:r>
              <a:rPr lang="da-DK"/>
              <a:t>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39876" y="4387554"/>
            <a:ext cx="4437178" cy="391432"/>
          </a:xfrm>
        </p:spPr>
        <p:txBody>
          <a:bodyPr lIns="302400"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Indsæt navn og efternavn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Tekstboksen kan ﬂyttes rundt ift. billedet, vælg boksen</a:t>
            </a:r>
            <a:r>
              <a:rPr lang="da-DK" sz="1200" baseline="0"/>
              <a:t> og al teksten i boksen</a:t>
            </a:r>
            <a:r>
              <a:rPr lang="da-DK" sz="1200"/>
              <a:t>. Farven på tekst og tekstboks kan ændres til hvid/rød/grå.</a:t>
            </a:r>
          </a:p>
        </p:txBody>
      </p:sp>
      <p:sp>
        <p:nvSpPr>
          <p:cNvPr id="12" name="Date_DateCustomA"/>
          <p:cNvSpPr>
            <a:spLocks noGrp="1"/>
          </p:cNvSpPr>
          <p:nvPr>
            <p:ph type="dt" sz="half" idx="10"/>
          </p:nvPr>
        </p:nvSpPr>
        <p:spPr>
          <a:xfrm>
            <a:off x="1539875" y="4840650"/>
            <a:ext cx="4438460" cy="180000"/>
          </a:xfrm>
          <a:prstGeom prst="rect">
            <a:avLst/>
          </a:prstGeom>
        </p:spPr>
        <p:txBody>
          <a:bodyPr lIns="302400"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11. juni 2025</a:t>
            </a:fld>
            <a:endParaRPr lang="da-DK"/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17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.</a:t>
            </a:r>
            <a:endParaRPr lang="da-DK"/>
          </a:p>
        </p:txBody>
      </p:sp>
      <p:sp>
        <p:nvSpPr>
          <p:cNvPr id="2" name="Rectangle 1"/>
          <p:cNvSpPr/>
          <p:nvPr userDrawn="1"/>
        </p:nvSpPr>
        <p:spPr>
          <a:xfrm>
            <a:off x="9154950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9353603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9552256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203727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39875" y="1987550"/>
            <a:ext cx="690563" cy="411321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16000" indent="0">
              <a:buNone/>
              <a:defRPr>
                <a:solidFill>
                  <a:schemeClr val="bg2"/>
                </a:solidFill>
              </a:defRPr>
            </a:lvl2pPr>
            <a:lvl3pPr marL="432000" indent="0">
              <a:buNone/>
              <a:defRPr>
                <a:solidFill>
                  <a:schemeClr val="bg2"/>
                </a:solidFill>
              </a:defRPr>
            </a:lvl3pPr>
            <a:lvl4pPr marL="648000" indent="0">
              <a:buNone/>
              <a:defRPr>
                <a:solidFill>
                  <a:schemeClr val="bg2"/>
                </a:solidFill>
              </a:defRPr>
            </a:lvl4pPr>
            <a:lvl5pPr marL="8640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Indsæt </a:t>
            </a:r>
            <a:r>
              <a:rPr lang="da-DK" err="1"/>
              <a:t>tids-punkt</a:t>
            </a:r>
            <a:r>
              <a:rPr lang="da-DK"/>
              <a:t> som fx 8.00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50197" y="1987550"/>
            <a:ext cx="6965253" cy="411321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16000" indent="0">
              <a:buNone/>
              <a:defRPr>
                <a:solidFill>
                  <a:schemeClr val="bg2"/>
                </a:solidFill>
              </a:defRPr>
            </a:lvl2pPr>
            <a:lvl3pPr marL="432000" indent="0">
              <a:buNone/>
              <a:defRPr>
                <a:solidFill>
                  <a:schemeClr val="bg2"/>
                </a:solidFill>
              </a:defRPr>
            </a:lvl3pPr>
            <a:lvl4pPr marL="648000" indent="0">
              <a:buNone/>
              <a:defRPr>
                <a:solidFill>
                  <a:schemeClr val="bg2"/>
                </a:solidFill>
              </a:defRPr>
            </a:lvl4pPr>
            <a:lvl5pPr marL="8640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Indsæt agenda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baggrundsfarven ændres til rød/grå.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407907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19" name="Rectangle 18"/>
          <p:cNvSpPr/>
          <p:nvPr userDrawn="1"/>
        </p:nvSpPr>
        <p:spPr>
          <a:xfrm>
            <a:off x="427772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256876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Master </a:t>
            </a:r>
            <a:r>
              <a:rPr lang="da-DK" noProof="0" err="1"/>
              <a:t>title</a:t>
            </a:r>
            <a:r>
              <a:rPr lang="da-DK" noProof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/>
              <a:t>Edit Master </a:t>
            </a:r>
            <a:r>
              <a:rPr lang="da-DK" noProof="0" err="1"/>
              <a:t>text</a:t>
            </a:r>
            <a:r>
              <a:rPr lang="da-DK" noProof="0"/>
              <a:t> styles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10864800" y="4204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man indsætte graﬁkelementer til højre for teksten. </a:t>
            </a:r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edit</a:t>
            </a:r>
            <a:r>
              <a:rPr lang="da-DK"/>
              <a:t> Master </a:t>
            </a:r>
            <a:r>
              <a:rPr lang="da-DK" err="1"/>
              <a:t>title</a:t>
            </a:r>
            <a:r>
              <a:rPr lang="da-DK"/>
              <a:t>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112944"/>
          </a:xfrm>
        </p:spPr>
        <p:txBody>
          <a:bodyPr/>
          <a:lstStyle/>
          <a:p>
            <a:pPr lvl="0"/>
            <a:r>
              <a:rPr lang="da-DK" noProof="0"/>
              <a:t>Edit Master </a:t>
            </a:r>
            <a:r>
              <a:rPr lang="da-DK" noProof="0" err="1"/>
              <a:t>text</a:t>
            </a:r>
            <a:r>
              <a:rPr lang="da-DK" noProof="0"/>
              <a:t> styles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15" name="Faktaboks 3"/>
          <p:cNvSpPr>
            <a:spLocks noGrp="1"/>
          </p:cNvSpPr>
          <p:nvPr>
            <p:ph type="body" sz="quarter" idx="13"/>
          </p:nvPr>
        </p:nvSpPr>
        <p:spPr>
          <a:xfrm>
            <a:off x="9532800" y="2872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216000" rIns="216000" bIns="216000" anchor="ctr" anchorCtr="0">
            <a:noAutofit/>
          </a:bodyPr>
          <a:lstStyle>
            <a:lvl1pPr marL="0" indent="0">
              <a:spcAft>
                <a:spcPts val="500"/>
              </a:spcAft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Edit Master </a:t>
            </a:r>
            <a:r>
              <a:rPr lang="da-DK" err="1"/>
              <a:t>text</a:t>
            </a:r>
            <a:r>
              <a:rPr lang="da-DK"/>
              <a:t> styles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751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ikon,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ø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112944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2"/>
                </a:solidFill>
              </a:defRPr>
            </a:lvl7pPr>
            <a:lvl8pPr>
              <a:buClr>
                <a:schemeClr val="bg2"/>
              </a:buClr>
              <a:defRPr>
                <a:solidFill>
                  <a:schemeClr val="bg2"/>
                </a:solidFill>
              </a:defRPr>
            </a:lvl8pPr>
            <a:lvl9pPr>
              <a:buClr>
                <a:schemeClr val="bg2"/>
              </a:buCl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a-DK" noProof="0"/>
              <a:t>Edit Master </a:t>
            </a:r>
            <a:r>
              <a:rPr lang="da-DK" noProof="0" err="1"/>
              <a:t>text</a:t>
            </a:r>
            <a:r>
              <a:rPr lang="da-DK" noProof="0"/>
              <a:t> styles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  <a:p>
            <a:pPr lvl="5"/>
            <a:r>
              <a:rPr lang="da-DK" noProof="0"/>
              <a:t>6</a:t>
            </a:r>
          </a:p>
          <a:p>
            <a:pPr lvl="6"/>
            <a:r>
              <a:rPr lang="da-DK" noProof="0"/>
              <a:t>7</a:t>
            </a:r>
          </a:p>
          <a:p>
            <a:pPr lvl="7"/>
            <a:r>
              <a:rPr lang="da-DK" noProof="0"/>
              <a:t>8</a:t>
            </a:r>
          </a:p>
          <a:p>
            <a:pPr lvl="8"/>
            <a:r>
              <a:rPr lang="da-DK" noProof="0"/>
              <a:t>9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9532800" y="2872800"/>
            <a:ext cx="2448000" cy="244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på denne pladsholder og indsæt ikon via Skyfish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11. juni 2025</a:t>
            </a:fld>
            <a:endParaRPr lang="da-DK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man indsætte graﬁkelementer til højre for teksten. </a:t>
            </a:r>
          </a:p>
        </p:txBody>
      </p:sp>
      <p:pic>
        <p:nvPicPr>
          <p:cNvPr id="21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edit</a:t>
            </a:r>
            <a:r>
              <a:rPr lang="da-DK" noProof="0"/>
              <a:t> Master </a:t>
            </a:r>
            <a:r>
              <a:rPr lang="da-DK" noProof="0" err="1"/>
              <a:t>title</a:t>
            </a:r>
            <a:r>
              <a:rPr lang="da-DK" noProof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5112000" cy="4112944"/>
          </a:xfrm>
        </p:spPr>
        <p:txBody>
          <a:bodyPr/>
          <a:lstStyle/>
          <a:p>
            <a:pPr lvl="0"/>
            <a:r>
              <a:rPr lang="da-DK" noProof="0"/>
              <a:t>Edit Master </a:t>
            </a:r>
            <a:r>
              <a:rPr lang="da-DK" noProof="0" err="1"/>
              <a:t>text</a:t>
            </a:r>
            <a:r>
              <a:rPr lang="da-DK" noProof="0"/>
              <a:t> styles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7346400" y="1989056"/>
            <a:ext cx="4392000" cy="4392000"/>
          </a:xfrm>
          <a:custGeom>
            <a:avLst/>
            <a:gdLst>
              <a:gd name="connsiteX0" fmla="*/ 0 w 4392000"/>
              <a:gd name="connsiteY0" fmla="*/ 0 h 4392000"/>
              <a:gd name="connsiteX1" fmla="*/ 1073 w 4392000"/>
              <a:gd name="connsiteY1" fmla="*/ 0 h 4392000"/>
              <a:gd name="connsiteX2" fmla="*/ 8578 w 4392000"/>
              <a:gd name="connsiteY2" fmla="*/ 0 h 4392000"/>
              <a:gd name="connsiteX3" fmla="*/ 28951 w 4392000"/>
              <a:gd name="connsiteY3" fmla="*/ 0 h 4392000"/>
              <a:gd name="connsiteX4" fmla="*/ 68625 w 4392000"/>
              <a:gd name="connsiteY4" fmla="*/ 0 h 4392000"/>
              <a:gd name="connsiteX5" fmla="*/ 97711 w 4392000"/>
              <a:gd name="connsiteY5" fmla="*/ 0 h 4392000"/>
              <a:gd name="connsiteX6" fmla="*/ 134034 w 4392000"/>
              <a:gd name="connsiteY6" fmla="*/ 0 h 4392000"/>
              <a:gd name="connsiteX7" fmla="*/ 178399 w 4392000"/>
              <a:gd name="connsiteY7" fmla="*/ 0 h 4392000"/>
              <a:gd name="connsiteX8" fmla="*/ 231610 w 4392000"/>
              <a:gd name="connsiteY8" fmla="*/ 0 h 4392000"/>
              <a:gd name="connsiteX9" fmla="*/ 294471 w 4392000"/>
              <a:gd name="connsiteY9" fmla="*/ 0 h 4392000"/>
              <a:gd name="connsiteX10" fmla="*/ 367787 w 4392000"/>
              <a:gd name="connsiteY10" fmla="*/ 0 h 4392000"/>
              <a:gd name="connsiteX11" fmla="*/ 452362 w 4392000"/>
              <a:gd name="connsiteY11" fmla="*/ 0 h 4392000"/>
              <a:gd name="connsiteX12" fmla="*/ 549000 w 4392000"/>
              <a:gd name="connsiteY12" fmla="*/ 0 h 4392000"/>
              <a:gd name="connsiteX13" fmla="*/ 658505 w 4392000"/>
              <a:gd name="connsiteY13" fmla="*/ 0 h 4392000"/>
              <a:gd name="connsiteX14" fmla="*/ 781682 w 4392000"/>
              <a:gd name="connsiteY14" fmla="*/ 0 h 4392000"/>
              <a:gd name="connsiteX15" fmla="*/ 919334 w 4392000"/>
              <a:gd name="connsiteY15" fmla="*/ 0 h 4392000"/>
              <a:gd name="connsiteX16" fmla="*/ 1072266 w 4392000"/>
              <a:gd name="connsiteY16" fmla="*/ 0 h 4392000"/>
              <a:gd name="connsiteX17" fmla="*/ 1241282 w 4392000"/>
              <a:gd name="connsiteY17" fmla="*/ 0 h 4392000"/>
              <a:gd name="connsiteX18" fmla="*/ 1427186 w 4392000"/>
              <a:gd name="connsiteY18" fmla="*/ 0 h 4392000"/>
              <a:gd name="connsiteX19" fmla="*/ 1630782 w 4392000"/>
              <a:gd name="connsiteY19" fmla="*/ 0 h 4392000"/>
              <a:gd name="connsiteX20" fmla="*/ 1852875 w 4392000"/>
              <a:gd name="connsiteY20" fmla="*/ 0 h 4392000"/>
              <a:gd name="connsiteX21" fmla="*/ 2094269 w 4392000"/>
              <a:gd name="connsiteY21" fmla="*/ 0 h 4392000"/>
              <a:gd name="connsiteX22" fmla="*/ 2355768 w 4392000"/>
              <a:gd name="connsiteY22" fmla="*/ 0 h 4392000"/>
              <a:gd name="connsiteX23" fmla="*/ 2638176 w 4392000"/>
              <a:gd name="connsiteY23" fmla="*/ 0 h 4392000"/>
              <a:gd name="connsiteX24" fmla="*/ 2942297 w 4392000"/>
              <a:gd name="connsiteY24" fmla="*/ 0 h 4392000"/>
              <a:gd name="connsiteX25" fmla="*/ 3268936 w 4392000"/>
              <a:gd name="connsiteY25" fmla="*/ 0 h 4392000"/>
              <a:gd name="connsiteX26" fmla="*/ 3618896 w 4392000"/>
              <a:gd name="connsiteY26" fmla="*/ 0 h 4392000"/>
              <a:gd name="connsiteX27" fmla="*/ 3992983 w 4392000"/>
              <a:gd name="connsiteY27" fmla="*/ 0 h 4392000"/>
              <a:gd name="connsiteX28" fmla="*/ 4392000 w 4392000"/>
              <a:gd name="connsiteY28" fmla="*/ 0 h 4392000"/>
              <a:gd name="connsiteX29" fmla="*/ 4392000 w 4392000"/>
              <a:gd name="connsiteY29" fmla="*/ 930 h 4392000"/>
              <a:gd name="connsiteX30" fmla="*/ 4392000 w 4392000"/>
              <a:gd name="connsiteY30" fmla="*/ 7437 h 4392000"/>
              <a:gd name="connsiteX31" fmla="*/ 4392000 w 4392000"/>
              <a:gd name="connsiteY31" fmla="*/ 25100 h 4392000"/>
              <a:gd name="connsiteX32" fmla="*/ 4392000 w 4392000"/>
              <a:gd name="connsiteY32" fmla="*/ 59495 h 4392000"/>
              <a:gd name="connsiteX33" fmla="*/ 4392000 w 4392000"/>
              <a:gd name="connsiteY33" fmla="*/ 116201 h 4392000"/>
              <a:gd name="connsiteX34" fmla="*/ 4392000 w 4392000"/>
              <a:gd name="connsiteY34" fmla="*/ 154663 h 4392000"/>
              <a:gd name="connsiteX35" fmla="*/ 4392000 w 4392000"/>
              <a:gd name="connsiteY35" fmla="*/ 200795 h 4392000"/>
              <a:gd name="connsiteX36" fmla="*/ 4392000 w 4392000"/>
              <a:gd name="connsiteY36" fmla="*/ 255293 h 4392000"/>
              <a:gd name="connsiteX37" fmla="*/ 4392000 w 4392000"/>
              <a:gd name="connsiteY37" fmla="*/ 318855 h 4392000"/>
              <a:gd name="connsiteX38" fmla="*/ 4392000 w 4392000"/>
              <a:gd name="connsiteY38" fmla="*/ 392178 h 4392000"/>
              <a:gd name="connsiteX39" fmla="*/ 4392000 w 4392000"/>
              <a:gd name="connsiteY39" fmla="*/ 475959 h 4392000"/>
              <a:gd name="connsiteX40" fmla="*/ 4392000 w 4392000"/>
              <a:gd name="connsiteY40" fmla="*/ 570895 h 4392000"/>
              <a:gd name="connsiteX41" fmla="*/ 4392000 w 4392000"/>
              <a:gd name="connsiteY41" fmla="*/ 677684 h 4392000"/>
              <a:gd name="connsiteX42" fmla="*/ 4392000 w 4392000"/>
              <a:gd name="connsiteY42" fmla="*/ 797022 h 4392000"/>
              <a:gd name="connsiteX43" fmla="*/ 4392000 w 4392000"/>
              <a:gd name="connsiteY43" fmla="*/ 929607 h 4392000"/>
              <a:gd name="connsiteX44" fmla="*/ 4392000 w 4392000"/>
              <a:gd name="connsiteY44" fmla="*/ 1076136 h 4392000"/>
              <a:gd name="connsiteX45" fmla="*/ 4392000 w 4392000"/>
              <a:gd name="connsiteY45" fmla="*/ 1237307 h 4392000"/>
              <a:gd name="connsiteX46" fmla="*/ 4392000 w 4392000"/>
              <a:gd name="connsiteY46" fmla="*/ 1413816 h 4392000"/>
              <a:gd name="connsiteX47" fmla="*/ 4392000 w 4392000"/>
              <a:gd name="connsiteY47" fmla="*/ 1606361 h 4392000"/>
              <a:gd name="connsiteX48" fmla="*/ 4392000 w 4392000"/>
              <a:gd name="connsiteY48" fmla="*/ 1815639 h 4392000"/>
              <a:gd name="connsiteX49" fmla="*/ 4392000 w 4392000"/>
              <a:gd name="connsiteY49" fmla="*/ 2042347 h 4392000"/>
              <a:gd name="connsiteX50" fmla="*/ 4392000 w 4392000"/>
              <a:gd name="connsiteY50" fmla="*/ 2287182 h 4392000"/>
              <a:gd name="connsiteX51" fmla="*/ 4392000 w 4392000"/>
              <a:gd name="connsiteY51" fmla="*/ 2550842 h 4392000"/>
              <a:gd name="connsiteX52" fmla="*/ 4392000 w 4392000"/>
              <a:gd name="connsiteY52" fmla="*/ 2834023 h 4392000"/>
              <a:gd name="connsiteX53" fmla="*/ 4392000 w 4392000"/>
              <a:gd name="connsiteY53" fmla="*/ 3137424 h 4392000"/>
              <a:gd name="connsiteX54" fmla="*/ 4392000 w 4392000"/>
              <a:gd name="connsiteY54" fmla="*/ 3461740 h 4392000"/>
              <a:gd name="connsiteX55" fmla="*/ 4392000 w 4392000"/>
              <a:gd name="connsiteY55" fmla="*/ 3807670 h 4392000"/>
              <a:gd name="connsiteX56" fmla="*/ 3808093 w 4392000"/>
              <a:gd name="connsiteY56" fmla="*/ 4392000 h 4392000"/>
              <a:gd name="connsiteX57" fmla="*/ 3807163 w 4392000"/>
              <a:gd name="connsiteY57" fmla="*/ 4392000 h 4392000"/>
              <a:gd name="connsiteX58" fmla="*/ 3800655 w 4392000"/>
              <a:gd name="connsiteY58" fmla="*/ 4392000 h 4392000"/>
              <a:gd name="connsiteX59" fmla="*/ 3782991 w 4392000"/>
              <a:gd name="connsiteY59" fmla="*/ 4392000 h 4392000"/>
              <a:gd name="connsiteX60" fmla="*/ 3748592 w 4392000"/>
              <a:gd name="connsiteY60" fmla="*/ 4392000 h 4392000"/>
              <a:gd name="connsiteX61" fmla="*/ 3691879 w 4392000"/>
              <a:gd name="connsiteY61" fmla="*/ 4392000 h 4392000"/>
              <a:gd name="connsiteX62" fmla="*/ 3653412 w 4392000"/>
              <a:gd name="connsiteY62" fmla="*/ 4392000 h 4392000"/>
              <a:gd name="connsiteX63" fmla="*/ 3607276 w 4392000"/>
              <a:gd name="connsiteY63" fmla="*/ 4392000 h 4392000"/>
              <a:gd name="connsiteX64" fmla="*/ 3552771 w 4392000"/>
              <a:gd name="connsiteY64" fmla="*/ 4392000 h 4392000"/>
              <a:gd name="connsiteX65" fmla="*/ 3489202 w 4392000"/>
              <a:gd name="connsiteY65" fmla="*/ 4392000 h 4392000"/>
              <a:gd name="connsiteX66" fmla="*/ 3415872 w 4392000"/>
              <a:gd name="connsiteY66" fmla="*/ 4392000 h 4392000"/>
              <a:gd name="connsiteX67" fmla="*/ 3332081 w 4392000"/>
              <a:gd name="connsiteY67" fmla="*/ 4392000 h 4392000"/>
              <a:gd name="connsiteX68" fmla="*/ 3237135 w 4392000"/>
              <a:gd name="connsiteY68" fmla="*/ 4392000 h 4392000"/>
              <a:gd name="connsiteX69" fmla="*/ 3130334 w 4392000"/>
              <a:gd name="connsiteY69" fmla="*/ 4392000 h 4392000"/>
              <a:gd name="connsiteX70" fmla="*/ 3010983 w 4392000"/>
              <a:gd name="connsiteY70" fmla="*/ 4392000 h 4392000"/>
              <a:gd name="connsiteX71" fmla="*/ 2878383 w 4392000"/>
              <a:gd name="connsiteY71" fmla="*/ 4392000 h 4392000"/>
              <a:gd name="connsiteX72" fmla="*/ 2731837 w 4392000"/>
              <a:gd name="connsiteY72" fmla="*/ 4392000 h 4392000"/>
              <a:gd name="connsiteX73" fmla="*/ 2570649 w 4392000"/>
              <a:gd name="connsiteY73" fmla="*/ 4392000 h 4392000"/>
              <a:gd name="connsiteX74" fmla="*/ 2394120 w 4392000"/>
              <a:gd name="connsiteY74" fmla="*/ 4392000 h 4392000"/>
              <a:gd name="connsiteX75" fmla="*/ 2201554 w 4392000"/>
              <a:gd name="connsiteY75" fmla="*/ 4392000 h 4392000"/>
              <a:gd name="connsiteX76" fmla="*/ 1992253 w 4392000"/>
              <a:gd name="connsiteY76" fmla="*/ 4392000 h 4392000"/>
              <a:gd name="connsiteX77" fmla="*/ 1765520 w 4392000"/>
              <a:gd name="connsiteY77" fmla="*/ 4392000 h 4392000"/>
              <a:gd name="connsiteX78" fmla="*/ 1520657 w 4392000"/>
              <a:gd name="connsiteY78" fmla="*/ 4392000 h 4392000"/>
              <a:gd name="connsiteX79" fmla="*/ 1256968 w 4392000"/>
              <a:gd name="connsiteY79" fmla="*/ 4392000 h 4392000"/>
              <a:gd name="connsiteX80" fmla="*/ 973755 w 4392000"/>
              <a:gd name="connsiteY80" fmla="*/ 4392000 h 4392000"/>
              <a:gd name="connsiteX81" fmla="*/ 670321 w 4392000"/>
              <a:gd name="connsiteY81" fmla="*/ 4392000 h 4392000"/>
              <a:gd name="connsiteX82" fmla="*/ 345969 w 4392000"/>
              <a:gd name="connsiteY82" fmla="*/ 4392000 h 4392000"/>
              <a:gd name="connsiteX83" fmla="*/ 0 w 4392000"/>
              <a:gd name="connsiteY83" fmla="*/ 439200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92000" h="4392000">
                <a:moveTo>
                  <a:pt x="0" y="0"/>
                </a:moveTo>
                <a:lnTo>
                  <a:pt x="1073" y="0"/>
                </a:lnTo>
                <a:lnTo>
                  <a:pt x="8578" y="0"/>
                </a:lnTo>
                <a:lnTo>
                  <a:pt x="28951" y="0"/>
                </a:lnTo>
                <a:lnTo>
                  <a:pt x="68625" y="0"/>
                </a:lnTo>
                <a:lnTo>
                  <a:pt x="97711" y="0"/>
                </a:lnTo>
                <a:lnTo>
                  <a:pt x="134034" y="0"/>
                </a:lnTo>
                <a:lnTo>
                  <a:pt x="178399" y="0"/>
                </a:lnTo>
                <a:lnTo>
                  <a:pt x="231610" y="0"/>
                </a:lnTo>
                <a:lnTo>
                  <a:pt x="294471" y="0"/>
                </a:lnTo>
                <a:lnTo>
                  <a:pt x="367787" y="0"/>
                </a:lnTo>
                <a:lnTo>
                  <a:pt x="452362" y="0"/>
                </a:lnTo>
                <a:lnTo>
                  <a:pt x="549000" y="0"/>
                </a:lnTo>
                <a:lnTo>
                  <a:pt x="658505" y="0"/>
                </a:lnTo>
                <a:lnTo>
                  <a:pt x="781682" y="0"/>
                </a:lnTo>
                <a:lnTo>
                  <a:pt x="919334" y="0"/>
                </a:lnTo>
                <a:lnTo>
                  <a:pt x="1072266" y="0"/>
                </a:lnTo>
                <a:lnTo>
                  <a:pt x="1241282" y="0"/>
                </a:lnTo>
                <a:lnTo>
                  <a:pt x="1427186" y="0"/>
                </a:lnTo>
                <a:lnTo>
                  <a:pt x="1630782" y="0"/>
                </a:lnTo>
                <a:lnTo>
                  <a:pt x="1852875" y="0"/>
                </a:lnTo>
                <a:lnTo>
                  <a:pt x="2094269" y="0"/>
                </a:lnTo>
                <a:lnTo>
                  <a:pt x="2355768" y="0"/>
                </a:lnTo>
                <a:lnTo>
                  <a:pt x="2638176" y="0"/>
                </a:lnTo>
                <a:lnTo>
                  <a:pt x="2942297" y="0"/>
                </a:lnTo>
                <a:lnTo>
                  <a:pt x="3268936" y="0"/>
                </a:lnTo>
                <a:lnTo>
                  <a:pt x="3618896" y="0"/>
                </a:lnTo>
                <a:lnTo>
                  <a:pt x="3992983" y="0"/>
                </a:lnTo>
                <a:lnTo>
                  <a:pt x="4392000" y="0"/>
                </a:lnTo>
                <a:lnTo>
                  <a:pt x="4392000" y="930"/>
                </a:lnTo>
                <a:lnTo>
                  <a:pt x="4392000" y="7437"/>
                </a:lnTo>
                <a:lnTo>
                  <a:pt x="4392000" y="25100"/>
                </a:lnTo>
                <a:lnTo>
                  <a:pt x="4392000" y="59495"/>
                </a:lnTo>
                <a:lnTo>
                  <a:pt x="4392000" y="116201"/>
                </a:lnTo>
                <a:lnTo>
                  <a:pt x="4392000" y="154663"/>
                </a:lnTo>
                <a:lnTo>
                  <a:pt x="4392000" y="200795"/>
                </a:lnTo>
                <a:lnTo>
                  <a:pt x="4392000" y="255293"/>
                </a:lnTo>
                <a:lnTo>
                  <a:pt x="4392000" y="318855"/>
                </a:lnTo>
                <a:lnTo>
                  <a:pt x="4392000" y="392178"/>
                </a:lnTo>
                <a:lnTo>
                  <a:pt x="4392000" y="475959"/>
                </a:lnTo>
                <a:lnTo>
                  <a:pt x="4392000" y="570895"/>
                </a:lnTo>
                <a:lnTo>
                  <a:pt x="4392000" y="677684"/>
                </a:lnTo>
                <a:lnTo>
                  <a:pt x="4392000" y="797022"/>
                </a:lnTo>
                <a:lnTo>
                  <a:pt x="4392000" y="929607"/>
                </a:lnTo>
                <a:lnTo>
                  <a:pt x="4392000" y="1076136"/>
                </a:lnTo>
                <a:lnTo>
                  <a:pt x="4392000" y="1237307"/>
                </a:lnTo>
                <a:lnTo>
                  <a:pt x="4392000" y="1413816"/>
                </a:lnTo>
                <a:lnTo>
                  <a:pt x="4392000" y="1606361"/>
                </a:lnTo>
                <a:lnTo>
                  <a:pt x="4392000" y="1815639"/>
                </a:lnTo>
                <a:lnTo>
                  <a:pt x="4392000" y="2042347"/>
                </a:lnTo>
                <a:lnTo>
                  <a:pt x="4392000" y="2287182"/>
                </a:lnTo>
                <a:lnTo>
                  <a:pt x="4392000" y="2550842"/>
                </a:lnTo>
                <a:lnTo>
                  <a:pt x="4392000" y="2834023"/>
                </a:lnTo>
                <a:lnTo>
                  <a:pt x="4392000" y="3137424"/>
                </a:lnTo>
                <a:lnTo>
                  <a:pt x="4392000" y="3461740"/>
                </a:lnTo>
                <a:lnTo>
                  <a:pt x="4392000" y="3807670"/>
                </a:lnTo>
                <a:cubicBezTo>
                  <a:pt x="4163515" y="4036321"/>
                  <a:pt x="4036578" y="4163349"/>
                  <a:pt x="3808093" y="4392000"/>
                </a:cubicBezTo>
                <a:lnTo>
                  <a:pt x="3807163" y="4392000"/>
                </a:lnTo>
                <a:lnTo>
                  <a:pt x="3800655" y="4392000"/>
                </a:lnTo>
                <a:lnTo>
                  <a:pt x="3782991" y="4392000"/>
                </a:lnTo>
                <a:lnTo>
                  <a:pt x="3748592" y="4392000"/>
                </a:lnTo>
                <a:lnTo>
                  <a:pt x="3691879" y="4392000"/>
                </a:lnTo>
                <a:lnTo>
                  <a:pt x="3653412" y="4392000"/>
                </a:lnTo>
                <a:lnTo>
                  <a:pt x="3607276" y="4392000"/>
                </a:lnTo>
                <a:lnTo>
                  <a:pt x="3552771" y="4392000"/>
                </a:lnTo>
                <a:lnTo>
                  <a:pt x="3489202" y="4392000"/>
                </a:lnTo>
                <a:lnTo>
                  <a:pt x="3415872" y="4392000"/>
                </a:lnTo>
                <a:lnTo>
                  <a:pt x="3332081" y="4392000"/>
                </a:lnTo>
                <a:lnTo>
                  <a:pt x="3237135" y="4392000"/>
                </a:lnTo>
                <a:lnTo>
                  <a:pt x="3130334" y="4392000"/>
                </a:lnTo>
                <a:lnTo>
                  <a:pt x="3010983" y="4392000"/>
                </a:lnTo>
                <a:lnTo>
                  <a:pt x="2878383" y="4392000"/>
                </a:lnTo>
                <a:lnTo>
                  <a:pt x="2731837" y="4392000"/>
                </a:lnTo>
                <a:lnTo>
                  <a:pt x="2570649" y="4392000"/>
                </a:lnTo>
                <a:lnTo>
                  <a:pt x="2394120" y="4392000"/>
                </a:lnTo>
                <a:lnTo>
                  <a:pt x="2201554" y="4392000"/>
                </a:lnTo>
                <a:lnTo>
                  <a:pt x="1992253" y="4392000"/>
                </a:lnTo>
                <a:lnTo>
                  <a:pt x="1765520" y="4392000"/>
                </a:lnTo>
                <a:lnTo>
                  <a:pt x="1520657" y="4392000"/>
                </a:lnTo>
                <a:lnTo>
                  <a:pt x="1256968" y="4392000"/>
                </a:lnTo>
                <a:lnTo>
                  <a:pt x="973755" y="4392000"/>
                </a:lnTo>
                <a:lnTo>
                  <a:pt x="670321" y="4392000"/>
                </a:lnTo>
                <a:lnTo>
                  <a:pt x="345969" y="4392000"/>
                </a:lnTo>
                <a:lnTo>
                  <a:pt x="0" y="4392000"/>
                </a:lnTo>
                <a:close/>
              </a:path>
            </a:pathLst>
          </a:custGeom>
        </p:spPr>
        <p:txBody>
          <a:bodyPr wrap="square" tIns="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Klik på denne pladsholder og indsæt billede via Skyfish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/>
              <a:t>Bemærk</a:t>
            </a:r>
            <a:r>
              <a:rPr lang="da-DK" sz="1200"/>
              <a:t>: På denne side kan billedet udskiftes.</a:t>
            </a:r>
          </a:p>
        </p:txBody>
      </p:sp>
    </p:spTree>
    <p:extLst>
      <p:ext uri="{BB962C8B-B14F-4D97-AF65-F5344CB8AC3E}">
        <p14:creationId xmlns:p14="http://schemas.microsoft.com/office/powerpoint/2010/main" val="35781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000" y="756000"/>
            <a:ext cx="8560800" cy="93489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0801" y="1989056"/>
            <a:ext cx="7776000" cy="411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480" y="6528915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7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FE36D3-6D8A-41B0-8F1B-2F75587B4040}" type="datetime2">
              <a:rPr lang="da-DK" smtClean="0"/>
              <a:t>11. juni 2025</a:t>
            </a:fld>
            <a:endParaRPr lang="en-GB"/>
          </a:p>
        </p:txBody>
      </p:sp>
      <p:sp>
        <p:nvSpPr>
          <p:cNvPr id="18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200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736" r:id="rId3"/>
    <p:sldLayoutId id="2147483658" r:id="rId4"/>
    <p:sldLayoutId id="2147483722" r:id="rId5"/>
    <p:sldLayoutId id="2147483721" r:id="rId6"/>
    <p:sldLayoutId id="2147483725" r:id="rId7"/>
    <p:sldLayoutId id="2147483726" r:id="rId8"/>
    <p:sldLayoutId id="2147483728" r:id="rId9"/>
    <p:sldLayoutId id="2147483729" r:id="rId10"/>
    <p:sldLayoutId id="2147483731" r:id="rId11"/>
    <p:sldLayoutId id="2147483734" r:id="rId12"/>
    <p:sldLayoutId id="2147483727" r:id="rId13"/>
    <p:sldLayoutId id="2147483732" r:id="rId14"/>
    <p:sldLayoutId id="2147483735" r:id="rId15"/>
    <p:sldLayoutId id="2147483733" r:id="rId16"/>
    <p:sldLayoutId id="2147483652" r:id="rId17"/>
    <p:sldLayoutId id="2147483654" r:id="rId18"/>
    <p:sldLayoutId id="2147483655" r:id="rId19"/>
    <p:sldLayoutId id="2147483670" r:id="rId20"/>
  </p:sldLayoutIdLst>
  <p:hf hdr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lang="en-US" sz="34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101000"/>
        </a:lnSpc>
        <a:spcBef>
          <a:spcPts val="600"/>
        </a:spcBef>
        <a:spcAft>
          <a:spcPts val="1400"/>
        </a:spcAft>
        <a:buClrTx/>
        <a:buSzPct val="90000"/>
        <a:buFont typeface="Wingdings 2" panose="05020102010507070707" pitchFamily="18" charset="2"/>
        <a:buChar char="¡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5868" userDrawn="1">
          <p15:clr>
            <a:srgbClr val="F26B43"/>
          </p15:clr>
        </p15:guide>
        <p15:guide id="3" orient="horz" pos="476" userDrawn="1">
          <p15:clr>
            <a:srgbClr val="F26B43"/>
          </p15:clr>
        </p15:guide>
        <p15:guide id="4" orient="horz" pos="1065" userDrawn="1">
          <p15:clr>
            <a:srgbClr val="F26B43"/>
          </p15:clr>
        </p15:guide>
        <p15:guide id="5" pos="970" userDrawn="1">
          <p15:clr>
            <a:srgbClr val="F26B43"/>
          </p15:clr>
        </p15:guide>
        <p15:guide id="6" orient="horz" pos="1252" userDrawn="1">
          <p15:clr>
            <a:srgbClr val="F26B43"/>
          </p15:clr>
        </p15:guide>
        <p15:guide id="7" orient="horz" pos="3843" userDrawn="1">
          <p15:clr>
            <a:srgbClr val="F26B43"/>
          </p15:clr>
        </p15:guide>
        <p15:guide id="8" pos="6843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expectart.eu/d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www.facebook.com/EXPECTArtEU" TargetMode="External"/><Relationship Id="rId7" Type="http://schemas.openxmlformats.org/officeDocument/2006/relationships/image" Target="../media/image13.jpeg"/><Relationship Id="rId2" Type="http://schemas.openxmlformats.org/officeDocument/2006/relationships/hyperlink" Target="https://www.expectart.eu/da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instagram.com/expect_art_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EU-projektet </a:t>
            </a:r>
            <a:r>
              <a:rPr lang="da-DK" dirty="0" err="1"/>
              <a:t>EXPECT_Art</a:t>
            </a:r>
            <a:r>
              <a:rPr lang="da-DK" dirty="0"/>
              <a:t> og </a:t>
            </a:r>
            <a:r>
              <a:rPr lang="da-DK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‘kulturel </a:t>
            </a:r>
            <a:r>
              <a:rPr lang="da-DK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literacy</a:t>
            </a:r>
            <a:r>
              <a:rPr lang="da-DK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’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a-DK"/>
              <a:t>Workshop ved Centerdag i Center for Pædagogik, Absalon, den 20. marts 2025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/>
              <a:t>Rikke Brown &amp; Pernille </a:t>
            </a:r>
            <a:r>
              <a:rPr lang="da-DK" err="1"/>
              <a:t>Welent</a:t>
            </a:r>
            <a:r>
              <a:rPr lang="da-DK"/>
              <a:t> Sørensen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B39A-844A-43C5-9F2D-26F589F9F649}" type="datetime2">
              <a:rPr lang="da-DK" smtClean="0"/>
              <a:pPr/>
              <a:t>11. juni 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8" name="Pladsholder til billede 17" descr="Et billede, der indeholder tøj, person, Ansigt, Læring/undervisning&#10;&#10;Indhold genereret af kunstig intelligens kan være forkert.">
            <a:extLst>
              <a:ext uri="{FF2B5EF4-FFF2-40B4-BE49-F238E27FC236}">
                <a16:creationId xmlns:a16="http://schemas.microsoft.com/office/drawing/2014/main" id="{9BB5BE5C-E5DA-237D-0244-2DF6D65354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26" name="Pladsholder til billede 25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52E7E836-97E7-A0DD-F7FD-920E9D617E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233"/>
          <a:stretch>
            <a:fillRect/>
          </a:stretch>
        </p:blipFill>
        <p:spPr>
          <a:xfrm>
            <a:off x="5535613" y="5538788"/>
            <a:ext cx="2447925" cy="1325562"/>
          </a:xfrm>
          <a:prstGeom prst="rect">
            <a:avLst/>
          </a:prstGeom>
        </p:spPr>
      </p:pic>
      <p:sp>
        <p:nvSpPr>
          <p:cNvPr id="4" name="Rektangel: foldet hjørne 3">
            <a:extLst>
              <a:ext uri="{FF2B5EF4-FFF2-40B4-BE49-F238E27FC236}">
                <a16:creationId xmlns:a16="http://schemas.microsoft.com/office/drawing/2014/main" id="{0280693C-5994-A805-74ED-BEC5D8CB6AB7}"/>
              </a:ext>
            </a:extLst>
          </p:cNvPr>
          <p:cNvSpPr/>
          <p:nvPr/>
        </p:nvSpPr>
        <p:spPr>
          <a:xfrm rot="21001614">
            <a:off x="4239927" y="3668833"/>
            <a:ext cx="2158410" cy="1605515"/>
          </a:xfrm>
          <a:prstGeom prst="foldedCorne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‘Literacy’</a:t>
            </a:r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kompetence</a:t>
            </a:r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eller</a:t>
            </a:r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viden</a:t>
            </a:r>
            <a:r>
              <a:rPr lang="en-US" sz="2000" dirty="0">
                <a:solidFill>
                  <a:schemeClr val="tx2"/>
                </a:solidFill>
                <a:latin typeface="Comic Sans MS" panose="030F0702030302020204" pitchFamily="66" charset="0"/>
              </a:rPr>
              <a:t> på et </a:t>
            </a:r>
            <a:r>
              <a:rPr lang="en-US" sz="20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område</a:t>
            </a:r>
            <a:endParaRPr lang="en-US" sz="2000" noProof="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3824097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272DE-5721-9E4C-C467-2228E142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Kort om projektet og hvem er med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855860-A507-D0EB-2552-7090AEFDB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800" y="1680707"/>
            <a:ext cx="9463898" cy="4112944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EU Horizon-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projekt</a:t>
            </a:r>
            <a:endParaRPr lang="en-US">
              <a:solidFill>
                <a:srgbClr val="2F2A85"/>
              </a:solidFill>
              <a:latin typeface="Roboto"/>
              <a:ea typeface="Roboto"/>
              <a:cs typeface="Roboto"/>
            </a:endParaRPr>
          </a:p>
          <a:p>
            <a:pPr marL="215900" indent="-215900"/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Danmark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(lead: SDU),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Tyskland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Ungarn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Polen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Slovenien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og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Spanien</a:t>
            </a:r>
            <a:endParaRPr lang="en-US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215900" indent="-215900"/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Projektet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involverer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forskningsinstitutioner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og kunst- og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kulturinstitutioner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i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hvert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land</a:t>
            </a:r>
          </a:p>
          <a:p>
            <a:pPr marL="215900" indent="-215900"/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I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Danmark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: SDU, Absalon, Aalborg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Universitet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og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Institut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for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Børnekultur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(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før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Kulturprinsen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)</a:t>
            </a:r>
          </a:p>
          <a:p>
            <a:pPr marL="215900" indent="-215900"/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Feltarbejde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på 2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skoler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og i disses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lokalsamfund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 i </a:t>
            </a:r>
            <a:r>
              <a:rPr lang="en-US" err="1">
                <a:solidFill>
                  <a:srgbClr val="2F2A85"/>
                </a:solidFill>
                <a:latin typeface="Roboto"/>
                <a:ea typeface="Roboto"/>
                <a:cs typeface="Roboto"/>
              </a:rPr>
              <a:t>hvert</a:t>
            </a:r>
            <a:r>
              <a:rPr lang="en-US">
                <a:solidFill>
                  <a:srgbClr val="2F2A85"/>
                </a:solidFill>
                <a:latin typeface="Roboto"/>
                <a:ea typeface="Roboto"/>
                <a:cs typeface="Roboto"/>
              </a:rPr>
              <a:t> land</a:t>
            </a:r>
            <a:endParaRPr lang="en-US">
              <a:latin typeface="Roboto"/>
              <a:ea typeface="Roboto"/>
              <a:cs typeface="Roboto"/>
            </a:endParaRPr>
          </a:p>
          <a:p>
            <a:pPr marL="215900" indent="-215900"/>
            <a:endParaRPr lang="en-US">
              <a:solidFill>
                <a:srgbClr val="2F2A85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C8104C9-B325-57C2-42CE-C812E522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59E054-3F6B-4616-3ECE-FB362775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9F7BB1-E4C7-AD47-652C-CEE2D41C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/>
          </a:p>
        </p:txBody>
      </p:sp>
      <p:pic>
        <p:nvPicPr>
          <p:cNvPr id="1026" name="Picture 2" descr="Countries within EXPECT_Art project">
            <a:extLst>
              <a:ext uri="{FF2B5EF4-FFF2-40B4-BE49-F238E27FC236}">
                <a16:creationId xmlns:a16="http://schemas.microsoft.com/office/drawing/2014/main" id="{0D8077B5-78CF-A31D-BE5A-794A99CC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05" y="3952786"/>
            <a:ext cx="3639548" cy="255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ladsholder til indhold 10" descr="Et billede, der indeholder tøj, person, udendørs, smil&#10;&#10;Indhold genereret af kunstig intelligens kan være forkert.">
            <a:extLst>
              <a:ext uri="{FF2B5EF4-FFF2-40B4-BE49-F238E27FC236}">
                <a16:creationId xmlns:a16="http://schemas.microsoft.com/office/drawing/2014/main" id="{7829C3AA-91C1-914E-ED4D-5D5F2A187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8" b="6565"/>
          <a:stretch/>
        </p:blipFill>
        <p:spPr>
          <a:xfrm>
            <a:off x="354648" y="3952786"/>
            <a:ext cx="7906385" cy="2576129"/>
          </a:xfrm>
          <a:prstGeom prst="rect">
            <a:avLst/>
          </a:prstGeom>
        </p:spPr>
      </p:pic>
      <p:pic>
        <p:nvPicPr>
          <p:cNvPr id="8" name="Billede 7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92864251-6DD8-C2CD-756A-B7DACC2E8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96" y="120492"/>
            <a:ext cx="2737104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5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7478C-9440-06F2-5E7F-391D769B123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err="1"/>
              <a:t>Kort</a:t>
            </a:r>
            <a:r>
              <a:rPr lang="en-US"/>
              <a:t> om </a:t>
            </a:r>
            <a:r>
              <a:rPr lang="en-US" err="1"/>
              <a:t>projektets</a:t>
            </a:r>
            <a:r>
              <a:rPr lang="en-US"/>
              <a:t> </a:t>
            </a:r>
            <a:r>
              <a:rPr lang="en-US" err="1"/>
              <a:t>formål</a:t>
            </a:r>
            <a:r>
              <a:rPr lang="en-US"/>
              <a:t> og interesse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D9651-BF42-CB8E-B3D8-D46200CE445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da-DK"/>
              <a:t>Vi arbejder med at identificere og udvikle kulturel </a:t>
            </a:r>
            <a:r>
              <a:rPr lang="da-DK" err="1"/>
              <a:t>literacy</a:t>
            </a:r>
            <a:r>
              <a:rPr lang="da-DK"/>
              <a:t> i skoler og lokalsamfund – på måder hvor marginaliserede gruppers kulturelle udtryk ses som værdifulde</a:t>
            </a:r>
          </a:p>
          <a:p>
            <a:pPr marL="215900" indent="-215900"/>
            <a:r>
              <a:rPr lang="da-DK"/>
              <a:t>Med begrebet ”kritisk kulturel </a:t>
            </a:r>
            <a:r>
              <a:rPr lang="da-DK" err="1"/>
              <a:t>literacy</a:t>
            </a:r>
            <a:r>
              <a:rPr lang="da-DK"/>
              <a:t>” antager vi at:</a:t>
            </a:r>
          </a:p>
          <a:p>
            <a:pPr marL="863900" lvl="6" indent="0">
              <a:buNone/>
            </a:pPr>
            <a:r>
              <a:rPr lang="da-DK" b="1" i="1"/>
              <a:t>Børn er alle allerede kulturelt </a:t>
            </a:r>
            <a:r>
              <a:rPr lang="da-DK" b="1" i="1" err="1"/>
              <a:t>literate</a:t>
            </a:r>
            <a:endParaRPr lang="da-DK" b="1" i="1"/>
          </a:p>
          <a:p>
            <a:pPr marL="863900" lvl="6" indent="0">
              <a:buNone/>
            </a:pPr>
            <a:r>
              <a:rPr lang="da-DK" b="1" i="1"/>
              <a:t>Kulturel </a:t>
            </a:r>
            <a:r>
              <a:rPr lang="da-DK" b="1" i="1" err="1"/>
              <a:t>literacy</a:t>
            </a:r>
            <a:r>
              <a:rPr lang="da-DK" b="1" i="1"/>
              <a:t> forstås som noget, der opstår mellem mennesker i en konkret kontekst, snarere end en individuel kompetence, man har eller mangler</a:t>
            </a:r>
          </a:p>
          <a:p>
            <a:pPr marL="215900" indent="-215900"/>
            <a:r>
              <a:rPr lang="en-US" err="1"/>
              <a:t>Projektet</a:t>
            </a:r>
            <a:r>
              <a:rPr lang="en-US"/>
              <a:t> </a:t>
            </a:r>
            <a:r>
              <a:rPr lang="en-US" err="1"/>
              <a:t>vil</a:t>
            </a:r>
            <a:r>
              <a:rPr lang="en-US"/>
              <a:t> gerne </a:t>
            </a:r>
            <a:r>
              <a:rPr lang="en-US" err="1"/>
              <a:t>skubbe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, </a:t>
            </a:r>
            <a:r>
              <a:rPr lang="en-US" err="1"/>
              <a:t>hvordan</a:t>
            </a:r>
            <a:r>
              <a:rPr lang="en-US"/>
              <a:t> der </a:t>
            </a:r>
            <a:r>
              <a:rPr lang="en-US" err="1"/>
              <a:t>arbejdes</a:t>
            </a:r>
            <a:r>
              <a:rPr lang="en-US"/>
              <a:t> med kunst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skolen</a:t>
            </a:r>
            <a:endParaRPr lang="en-US"/>
          </a:p>
          <a:p>
            <a:pPr marL="215900" indent="-215900"/>
            <a:r>
              <a:rPr lang="en-US" err="1"/>
              <a:t>Derfor</a:t>
            </a:r>
            <a:r>
              <a:rPr lang="en-US"/>
              <a:t> er der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kunstpartner</a:t>
            </a:r>
            <a:r>
              <a:rPr lang="en-US"/>
              <a:t> med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hvert</a:t>
            </a:r>
            <a:r>
              <a:rPr lang="en-US"/>
              <a:t> land, </a:t>
            </a:r>
            <a:r>
              <a:rPr lang="en-US" err="1"/>
              <a:t>som</a:t>
            </a:r>
            <a:r>
              <a:rPr lang="en-US"/>
              <a:t> er </a:t>
            </a:r>
            <a:r>
              <a:rPr lang="en-US" err="1"/>
              <a:t>ude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hjælpe</a:t>
            </a:r>
            <a:r>
              <a:rPr lang="en-US"/>
              <a:t> med at </a:t>
            </a:r>
            <a:r>
              <a:rPr lang="en-US" err="1"/>
              <a:t>få</a:t>
            </a:r>
            <a:r>
              <a:rPr lang="en-US"/>
              <a:t> </a:t>
            </a:r>
            <a:r>
              <a:rPr lang="en-US" err="1"/>
              <a:t>øje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børnenes</a:t>
            </a:r>
            <a:r>
              <a:rPr lang="en-US"/>
              <a:t> </a:t>
            </a:r>
            <a:r>
              <a:rPr lang="en-US" err="1"/>
              <a:t>eksisterende</a:t>
            </a:r>
            <a:r>
              <a:rPr lang="en-US"/>
              <a:t> </a:t>
            </a:r>
            <a:r>
              <a:rPr lang="en-US" err="1"/>
              <a:t>kulturelle</a:t>
            </a:r>
            <a:r>
              <a:rPr lang="en-US"/>
              <a:t> literacy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hjælpe</a:t>
            </a:r>
            <a:r>
              <a:rPr lang="en-US"/>
              <a:t> </a:t>
            </a:r>
            <a:r>
              <a:rPr lang="en-US" err="1"/>
              <a:t>skolerne</a:t>
            </a:r>
            <a:r>
              <a:rPr lang="en-US"/>
              <a:t> med, </a:t>
            </a:r>
            <a:r>
              <a:rPr lang="en-US" err="1"/>
              <a:t>hvordan</a:t>
            </a:r>
            <a:r>
              <a:rPr lang="en-US"/>
              <a:t> de </a:t>
            </a:r>
            <a:r>
              <a:rPr lang="en-US" err="1"/>
              <a:t>kan</a:t>
            </a:r>
            <a:r>
              <a:rPr lang="en-US"/>
              <a:t> give mere </a:t>
            </a:r>
            <a:r>
              <a:rPr lang="en-US" err="1"/>
              <a:t>plads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indflydelse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den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skolen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003D6-F2F0-137F-FBEA-2BF058F5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E9FB4-180D-398A-7FCA-4293F5A6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51C1C-0B50-5DC6-6616-498816A3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/>
          </a:p>
        </p:txBody>
      </p:sp>
      <p:pic>
        <p:nvPicPr>
          <p:cNvPr id="8" name="Billede 7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E843DA1A-B748-2F9F-903E-AD18BD7E8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96" y="120492"/>
            <a:ext cx="2737104" cy="1475232"/>
          </a:xfrm>
          <a:prstGeom prst="rect">
            <a:avLst/>
          </a:prstGeom>
        </p:spPr>
      </p:pic>
      <p:sp>
        <p:nvSpPr>
          <p:cNvPr id="10" name="Pladsholder til indhold 13">
            <a:extLst>
              <a:ext uri="{FF2B5EF4-FFF2-40B4-BE49-F238E27FC236}">
                <a16:creationId xmlns:a16="http://schemas.microsoft.com/office/drawing/2014/main" id="{763F6A73-2A3F-0503-AF00-1C1526772F8B}"/>
              </a:ext>
            </a:extLst>
          </p:cNvPr>
          <p:cNvSpPr txBox="1">
            <a:spLocks/>
          </p:cNvSpPr>
          <p:nvPr/>
        </p:nvSpPr>
        <p:spPr>
          <a:xfrm>
            <a:off x="8548576" y="2453185"/>
            <a:ext cx="3189823" cy="411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1000"/>
              </a:lnSpc>
              <a:spcBef>
                <a:spcPts val="60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endParaRPr lang="da-DK"/>
          </a:p>
        </p:txBody>
      </p:sp>
      <p:pic>
        <p:nvPicPr>
          <p:cNvPr id="11" name="Pladsholder til indhold 12">
            <a:extLst>
              <a:ext uri="{FF2B5EF4-FFF2-40B4-BE49-F238E27FC236}">
                <a16:creationId xmlns:a16="http://schemas.microsoft.com/office/drawing/2014/main" id="{4AB669A6-F1B2-8D66-4C9B-A85B4A8E4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r="54993" b="60287"/>
          <a:stretch/>
        </p:blipFill>
        <p:spPr>
          <a:xfrm>
            <a:off x="9175898" y="4436637"/>
            <a:ext cx="3016102" cy="227227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942702-DEC5-67F9-40EA-3F0A8077AAEB}"/>
              </a:ext>
            </a:extLst>
          </p:cNvPr>
          <p:cNvSpPr txBox="1">
            <a:spLocks/>
          </p:cNvSpPr>
          <p:nvPr/>
        </p:nvSpPr>
        <p:spPr>
          <a:xfrm>
            <a:off x="5809378" y="6262149"/>
            <a:ext cx="3771934" cy="59585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1000"/>
              </a:lnSpc>
              <a:spcBef>
                <a:spcPts val="60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3BA121-A273-A00B-01F8-5F7A6AC0D7BC}"/>
              </a:ext>
            </a:extLst>
          </p:cNvPr>
          <p:cNvSpPr txBox="1">
            <a:spLocks/>
          </p:cNvSpPr>
          <p:nvPr/>
        </p:nvSpPr>
        <p:spPr>
          <a:xfrm>
            <a:off x="9008444" y="4443988"/>
            <a:ext cx="424006" cy="45451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1000"/>
              </a:lnSpc>
              <a:spcBef>
                <a:spcPts val="60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8E2478-3452-479B-A55F-CF8DD608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Workshoppen i dag med jer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38F9B0-CB60-E3AB-27CE-BD3636E4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64CA59D-BA99-1600-0932-B7FBBE38B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A6AE50-7EF5-A703-B3D8-9D73A520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23F3373C-7DEB-0B23-9EB2-A604BE5B1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a-DK" dirty="0"/>
              <a:t>Prøve en art-baseret metode som kan være et første skridt i processen med at undersøge og give indflydelse til børns kulturelle </a:t>
            </a:r>
            <a:r>
              <a:rPr lang="da-DK" dirty="0" err="1"/>
              <a:t>literacy</a:t>
            </a: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/>
              <a:t>Afprøve et lille </a:t>
            </a:r>
            <a:r>
              <a:rPr lang="da-DK"/>
              <a:t>spørgeskema med </a:t>
            </a:r>
            <a:r>
              <a:rPr lang="da-DK" dirty="0"/>
              <a:t>jer, som vi også er ved at afprøve i projektet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</p:txBody>
      </p:sp>
      <p:pic>
        <p:nvPicPr>
          <p:cNvPr id="3" name="Billede 2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BBEF9BC2-E715-B984-7504-F75AF4F74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96" y="120492"/>
            <a:ext cx="2737104" cy="1475232"/>
          </a:xfrm>
          <a:prstGeom prst="rect">
            <a:avLst/>
          </a:prstGeom>
        </p:spPr>
      </p:pic>
      <p:pic>
        <p:nvPicPr>
          <p:cNvPr id="8" name="Pladsholder til indhold 10" descr="Et billede, der indeholder tekst, tegning, illustration/afbildning, skitse&#10;&#10;Indhold genereret af kunstig intelligens kan være forkert.">
            <a:extLst>
              <a:ext uri="{FF2B5EF4-FFF2-40B4-BE49-F238E27FC236}">
                <a16:creationId xmlns:a16="http://schemas.microsoft.com/office/drawing/2014/main" id="{229F9AF8-A714-B5A4-4E3E-7EEAD814A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75" b="-1"/>
          <a:stretch/>
        </p:blipFill>
        <p:spPr>
          <a:xfrm>
            <a:off x="-114007" y="4944140"/>
            <a:ext cx="12359172" cy="2022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76A37CE5-460B-BE7D-C3B6-8E0ACE5842F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378456" y="4406822"/>
            <a:ext cx="3813544" cy="1116000"/>
          </a:xfrm>
          <a:solidFill>
            <a:schemeClr val="bg1"/>
          </a:solidFill>
        </p:spPr>
        <p:txBody>
          <a:bodyPr/>
          <a:lstStyle/>
          <a:p>
            <a:endParaRPr lang="da-DK"/>
          </a:p>
        </p:txBody>
      </p:sp>
      <p:sp>
        <p:nvSpPr>
          <p:cNvPr id="9" name="Pladsholder til indhold 13">
            <a:extLst>
              <a:ext uri="{FF2B5EF4-FFF2-40B4-BE49-F238E27FC236}">
                <a16:creationId xmlns:a16="http://schemas.microsoft.com/office/drawing/2014/main" id="{70181B7B-70A4-5D75-BA0F-3C6AA9B73254}"/>
              </a:ext>
            </a:extLst>
          </p:cNvPr>
          <p:cNvSpPr txBox="1">
            <a:spLocks/>
          </p:cNvSpPr>
          <p:nvPr/>
        </p:nvSpPr>
        <p:spPr>
          <a:xfrm>
            <a:off x="3232297" y="4199868"/>
            <a:ext cx="1137683" cy="101009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1000"/>
              </a:lnSpc>
              <a:spcBef>
                <a:spcPts val="60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/>
              <a:t>       </a:t>
            </a:r>
          </a:p>
          <a:p>
            <a:pPr marL="342900" indent="-342900">
              <a:buFont typeface="+mj-lt"/>
              <a:buAutoNum type="arabicPeriod"/>
            </a:pPr>
            <a:endParaRPr lang="da-DK"/>
          </a:p>
        </p:txBody>
      </p:sp>
      <p:sp>
        <p:nvSpPr>
          <p:cNvPr id="10" name="Pladsholder til indhold 13">
            <a:extLst>
              <a:ext uri="{FF2B5EF4-FFF2-40B4-BE49-F238E27FC236}">
                <a16:creationId xmlns:a16="http://schemas.microsoft.com/office/drawing/2014/main" id="{C9377F78-CC17-F14B-E310-13AE616D231D}"/>
              </a:ext>
            </a:extLst>
          </p:cNvPr>
          <p:cNvSpPr txBox="1">
            <a:spLocks/>
          </p:cNvSpPr>
          <p:nvPr/>
        </p:nvSpPr>
        <p:spPr>
          <a:xfrm>
            <a:off x="2321435" y="4139619"/>
            <a:ext cx="1137683" cy="101009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1000"/>
              </a:lnSpc>
              <a:spcBef>
                <a:spcPts val="60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/>
              <a:t>       </a:t>
            </a:r>
          </a:p>
          <a:p>
            <a:pPr marL="342900" indent="-342900">
              <a:buFont typeface="+mj-lt"/>
              <a:buAutoNum type="arabicPeriod"/>
            </a:pPr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66DE742-4E47-A4CE-9710-AF6743BB34D4}"/>
              </a:ext>
            </a:extLst>
          </p:cNvPr>
          <p:cNvSpPr/>
          <p:nvPr/>
        </p:nvSpPr>
        <p:spPr>
          <a:xfrm>
            <a:off x="3336842" y="4775799"/>
            <a:ext cx="948073" cy="5316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294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05F9-6ED6-0DC8-386B-EEB399A16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 </a:t>
            </a:r>
            <a:r>
              <a:rPr lang="en-US" err="1"/>
              <a:t>møde</a:t>
            </a:r>
            <a:r>
              <a:rPr lang="en-US"/>
              <a:t> </a:t>
            </a:r>
            <a:r>
              <a:rPr lang="en-US" err="1"/>
              <a:t>uden</a:t>
            </a:r>
            <a:r>
              <a:rPr lang="en-US"/>
              <a:t> </a:t>
            </a:r>
            <a:r>
              <a:rPr lang="en-US" err="1"/>
              <a:t>ord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167F9-DCE6-AC6C-1BEA-B8136F1C3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C1B3B-6850-EE18-04A5-D280D4FD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D15EB-1087-9C7B-C3F9-420436B5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E51E7A-B8B9-88A8-7BF1-17B78A23263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9825711" y="5267937"/>
            <a:ext cx="2212817" cy="1633635"/>
          </a:xfrm>
        </p:spPr>
      </p:pic>
      <p:pic>
        <p:nvPicPr>
          <p:cNvPr id="9" name="Pladsholder til indhold 8" descr="Et billede, der indeholder citron, citrus, person, indendørs&#10;&#10;Indhold genereret af kunstig intelligens kan være forkert.">
            <a:extLst>
              <a:ext uri="{FF2B5EF4-FFF2-40B4-BE49-F238E27FC236}">
                <a16:creationId xmlns:a16="http://schemas.microsoft.com/office/drawing/2014/main" id="{36BC2225-BC8C-8F2E-4C3C-EA134757A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02" y="1955201"/>
            <a:ext cx="6748795" cy="4499197"/>
          </a:xfrm>
          <a:prstGeom prst="rect">
            <a:avLst/>
          </a:prstGeom>
        </p:spPr>
      </p:pic>
      <p:pic>
        <p:nvPicPr>
          <p:cNvPr id="3" name="Billede 2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5B4033A9-C3E8-D74C-70AD-8EF29AD46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96" y="120492"/>
            <a:ext cx="2737104" cy="147523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8C01C8-6BEF-BB1B-3E8C-631970F5A7FB}"/>
              </a:ext>
            </a:extLst>
          </p:cNvPr>
          <p:cNvSpPr txBox="1">
            <a:spLocks/>
          </p:cNvSpPr>
          <p:nvPr/>
        </p:nvSpPr>
        <p:spPr>
          <a:xfrm>
            <a:off x="9830437" y="4933145"/>
            <a:ext cx="2211092" cy="6493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6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1000"/>
              </a:lnSpc>
              <a:spcBef>
                <a:spcPts val="60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err="1"/>
              <a:t>Metoden</a:t>
            </a:r>
            <a:r>
              <a:rPr lang="en-US" sz="1600"/>
              <a:t> er et </a:t>
            </a:r>
            <a:r>
              <a:rPr lang="en-US" sz="1600" err="1"/>
              <a:t>uddrag</a:t>
            </a:r>
            <a:r>
              <a:rPr lang="en-US" sz="1600"/>
              <a:t> </a:t>
            </a:r>
            <a:r>
              <a:rPr lang="en-US" sz="1600" err="1"/>
              <a:t>af</a:t>
            </a:r>
            <a:r>
              <a:rPr lang="en-US" sz="1600"/>
              <a:t> </a:t>
            </a:r>
            <a:r>
              <a:rPr lang="en-US" sz="1600" err="1"/>
              <a:t>metode</a:t>
            </a:r>
            <a:r>
              <a:rPr lang="en-US" sz="1600"/>
              <a:t> </a:t>
            </a:r>
            <a:r>
              <a:rPr lang="en-US" sz="1600" err="1"/>
              <a:t>udviklet</a:t>
            </a:r>
            <a:r>
              <a:rPr lang="en-US" sz="1600"/>
              <a:t> </a:t>
            </a:r>
            <a:r>
              <a:rPr lang="en-US" sz="1600" err="1"/>
              <a:t>af</a:t>
            </a:r>
            <a:r>
              <a:rPr lang="en-US" sz="1600"/>
              <a:t> </a:t>
            </a:r>
            <a:r>
              <a:rPr lang="en-US" sz="1600" err="1"/>
              <a:t>Institut</a:t>
            </a:r>
            <a:r>
              <a:rPr lang="en-US" sz="1600"/>
              <a:t> for </a:t>
            </a:r>
            <a:r>
              <a:rPr lang="en-US" sz="1600" err="1"/>
              <a:t>Børnekultur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89013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496F1-6EDE-3C10-7944-A3070E33E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Lidt om spørgeskemaet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C5C4C2-9586-C7E7-312E-33809A6C7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801" y="1735056"/>
            <a:ext cx="7776000" cy="4112944"/>
          </a:xfrm>
        </p:spPr>
        <p:txBody>
          <a:bodyPr vert="horz" lIns="0" tIns="0" rIns="0" bIns="0" rtlCol="0" anchor="t">
            <a:noAutofit/>
          </a:bodyPr>
          <a:lstStyle/>
          <a:p>
            <a:pPr marL="215900" indent="-215900"/>
            <a:r>
              <a:rPr lang="da-DK"/>
              <a:t>Papirversionen er et uddrag af en pilotversion, vi afprøvet nu i projektet</a:t>
            </a:r>
          </a:p>
          <a:p>
            <a:pPr marL="215900" indent="-215900"/>
            <a:r>
              <a:rPr lang="da-DK"/>
              <a:t>Knyttet til spørgeskemaet er :</a:t>
            </a:r>
          </a:p>
          <a:p>
            <a:pPr marL="501650" lvl="1" indent="-285750">
              <a:buFont typeface="Wingdings" panose="05000000000000000000" pitchFamily="2" charset="2"/>
              <a:buChar char="v"/>
            </a:pPr>
            <a:r>
              <a:rPr lang="da-DK" b="1"/>
              <a:t>Opmærksomheder til forskeren</a:t>
            </a:r>
            <a:r>
              <a:rPr lang="da-DK"/>
              <a:t> bl.a. ift. egen positionering i rummet, børnenes læse-skrivefærdigheder og indflydelse til børnene ift. hvor de udfylder</a:t>
            </a:r>
          </a:p>
          <a:p>
            <a:pPr marL="501650" lvl="1" indent="-285750">
              <a:buFont typeface="Wingdings" panose="05000000000000000000" pitchFamily="2" charset="2"/>
              <a:buChar char="v"/>
            </a:pPr>
            <a:r>
              <a:rPr lang="da-DK" b="1"/>
              <a:t>Introduktion som gives mundtligt til børnene </a:t>
            </a:r>
            <a:r>
              <a:rPr lang="da-DK"/>
              <a:t>bl.a. ikke rigtige/forkerte svar, de må få hjælp fra os og hinanden, mulighed for at tegne svar, skal ikke skrive navn</a:t>
            </a:r>
          </a:p>
          <a:p>
            <a:pPr marL="215900" indent="-215900"/>
            <a:r>
              <a:rPr lang="da-DK"/>
              <a:t>Det færdigudviklede spørgeskema kommer på projektets hjemmeside (</a:t>
            </a:r>
            <a:r>
              <a:rPr lang="da-DK" b="1">
                <a:ea typeface="+mn-lt"/>
                <a:cs typeface="+mn-lt"/>
                <a:hlinkClick r:id="rId2"/>
              </a:rPr>
              <a:t>https://www.expectart.eu/da/</a:t>
            </a:r>
            <a:r>
              <a:rPr lang="da-DK"/>
              <a:t>)</a:t>
            </a:r>
          </a:p>
          <a:p>
            <a:pPr marL="0" indent="0">
              <a:buNone/>
            </a:pPr>
            <a:r>
              <a:rPr lang="da-DK" sz="2800" b="1"/>
              <a:t>Nu er det tid til at udfylde spørgeskemaet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A86AA1F-7DF4-423E-684F-E8D5BCBB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21C726-377E-363C-B980-DB5EC1532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8B72D8-B58F-2FB0-7975-16A7F473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/>
          </a:p>
        </p:txBody>
      </p:sp>
      <p:pic>
        <p:nvPicPr>
          <p:cNvPr id="8" name="Billede 7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DF7CCF81-D02D-8FD1-BA05-90A3ACF98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96" y="120492"/>
            <a:ext cx="2737104" cy="1475232"/>
          </a:xfrm>
          <a:prstGeom prst="rect">
            <a:avLst/>
          </a:prstGeom>
        </p:spPr>
      </p:pic>
      <p:pic>
        <p:nvPicPr>
          <p:cNvPr id="14" name="Pladsholder til indhold 12">
            <a:extLst>
              <a:ext uri="{FF2B5EF4-FFF2-40B4-BE49-F238E27FC236}">
                <a16:creationId xmlns:a16="http://schemas.microsoft.com/office/drawing/2014/main" id="{83E35184-CD54-0B10-E201-B4614741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r="48"/>
          <a:stretch/>
        </p:blipFill>
        <p:spPr>
          <a:xfrm>
            <a:off x="9258864" y="2435877"/>
            <a:ext cx="2721936" cy="27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6DA0D-9D0C-B102-2738-9DF5A8D72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Ny version?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3D5F75-8410-DEFB-89C1-C10F9549B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a-DK" sz="3200"/>
          </a:p>
          <a:p>
            <a:pPr marL="0" indent="0" algn="ctr">
              <a:buNone/>
            </a:pPr>
            <a:r>
              <a:rPr lang="da-DK" sz="3000"/>
              <a:t>Nu kan I lave en ny version af spørgeskemaet sammen. Hvad vil I gøre med det? I kan klippe og klistre, tegne og skrive nye spørgsmål, som I kan lide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5970089-7B40-2CD8-CEB4-C3D66B069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A06142-F952-8A42-742D-182BE8E5E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1BE955D-5096-B347-2F56-927F12D7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13" name="Pladsholder til billede 12" descr="Et billede, der indeholder plastik/plast, skriveredskab, kontorartikler, indendørs&#10;&#10;Indhold genereret af kunstig intelligens kan være forkert.">
            <a:extLst>
              <a:ext uri="{FF2B5EF4-FFF2-40B4-BE49-F238E27FC236}">
                <a16:creationId xmlns:a16="http://schemas.microsoft.com/office/drawing/2014/main" id="{3401FAA5-187E-B5C0-0768-4AAD7DC57B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5" r="16655"/>
          <a:stretch>
            <a:fillRect/>
          </a:stretch>
        </p:blipFill>
        <p:spPr>
          <a:xfrm rot="16200000">
            <a:off x="7345363" y="1989138"/>
            <a:ext cx="4392612" cy="4391025"/>
          </a:xfrm>
        </p:spPr>
      </p:pic>
    </p:spTree>
    <p:extLst>
      <p:ext uri="{BB962C8B-B14F-4D97-AF65-F5344CB8AC3E}">
        <p14:creationId xmlns:p14="http://schemas.microsoft.com/office/powerpoint/2010/main" val="240544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B3802-DA32-A766-1A82-777F695C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Opsamling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440F0F-BAC2-272D-EDC0-A2841720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D89326-C903-DAF2-0CB2-0B129985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62F0A0-9084-0114-E04A-A55994C5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/>
          </a:p>
        </p:txBody>
      </p:sp>
      <p:pic>
        <p:nvPicPr>
          <p:cNvPr id="26" name="Pladsholder til billede 25" descr="Et billede, der indeholder tegning, tekst, håndskrift, skitse&#10;&#10;Indhold genereret af kunstig intelligens kan være forkert.">
            <a:extLst>
              <a:ext uri="{FF2B5EF4-FFF2-40B4-BE49-F238E27FC236}">
                <a16:creationId xmlns:a16="http://schemas.microsoft.com/office/drawing/2014/main" id="{A58DEEFE-5FEA-33DC-BE42-7DF0D801C0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r="32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FD71AD30-36FE-4146-7266-969F05E25793}"/>
              </a:ext>
            </a:extLst>
          </p:cNvPr>
          <p:cNvSpPr txBox="1">
            <a:spLocks/>
          </p:cNvSpPr>
          <p:nvPr/>
        </p:nvSpPr>
        <p:spPr>
          <a:xfrm>
            <a:off x="1693201" y="2141456"/>
            <a:ext cx="5112000" cy="411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1000"/>
              </a:lnSpc>
              <a:spcBef>
                <a:spcPts val="60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dirty="0"/>
              <a:t>To </a:t>
            </a:r>
            <a:r>
              <a:rPr lang="en-US" dirty="0" err="1"/>
              <a:t>spørgsmål</a:t>
            </a:r>
            <a:r>
              <a:rPr lang="en-US" dirty="0"/>
              <a:t> i </a:t>
            </a:r>
            <a:r>
              <a:rPr lang="en-US" dirty="0" err="1"/>
              <a:t>forbindelsen</a:t>
            </a:r>
            <a:r>
              <a:rPr lang="en-US" dirty="0"/>
              <a:t> med </a:t>
            </a:r>
            <a:r>
              <a:rPr lang="en-US" dirty="0" err="1"/>
              <a:t>sprøgeskemaet</a:t>
            </a:r>
            <a:r>
              <a:rPr lang="en-US" dirty="0"/>
              <a:t>:</a:t>
            </a:r>
          </a:p>
          <a:p>
            <a:pPr marL="215900" indent="-215900"/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vi med </a:t>
            </a:r>
            <a:r>
              <a:rPr lang="en-US" dirty="0" err="1"/>
              <a:t>spørgeskema-formatet</a:t>
            </a:r>
            <a:r>
              <a:rPr lang="en-US" dirty="0"/>
              <a:t> </a:t>
            </a:r>
            <a:r>
              <a:rPr lang="en-US" dirty="0" err="1"/>
              <a:t>undersøge</a:t>
            </a:r>
            <a:r>
              <a:rPr lang="en-US" dirty="0"/>
              <a:t> </a:t>
            </a:r>
            <a:r>
              <a:rPr lang="en-US" dirty="0" err="1"/>
              <a:t>marginaliserede</a:t>
            </a:r>
            <a:r>
              <a:rPr lang="en-US" dirty="0"/>
              <a:t> og </a:t>
            </a:r>
            <a:r>
              <a:rPr lang="en-US" dirty="0" err="1"/>
              <a:t>ikke-anderkendte</a:t>
            </a:r>
            <a:r>
              <a:rPr lang="en-US" dirty="0"/>
              <a:t> </a:t>
            </a:r>
            <a:r>
              <a:rPr lang="en-US" dirty="0" err="1"/>
              <a:t>kulturelle</a:t>
            </a:r>
            <a:r>
              <a:rPr lang="en-US" dirty="0"/>
              <a:t> </a:t>
            </a:r>
            <a:r>
              <a:rPr lang="en-US" dirty="0" err="1"/>
              <a:t>udtryk</a:t>
            </a:r>
            <a:r>
              <a:rPr lang="en-US" dirty="0"/>
              <a:t>?</a:t>
            </a:r>
          </a:p>
          <a:p>
            <a:pPr marL="215900" indent="-215900"/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spørgeskemaer</a:t>
            </a:r>
            <a:r>
              <a:rPr lang="en-US" dirty="0"/>
              <a:t> </a:t>
            </a:r>
            <a:r>
              <a:rPr lang="en-US" dirty="0" err="1"/>
              <a:t>konstrueres</a:t>
            </a:r>
            <a:r>
              <a:rPr lang="en-US" dirty="0"/>
              <a:t> og </a:t>
            </a:r>
            <a:r>
              <a:rPr lang="en-US" dirty="0" err="1"/>
              <a:t>udføres</a:t>
            </a:r>
            <a:r>
              <a:rPr lang="en-US" dirty="0"/>
              <a:t> i </a:t>
            </a:r>
            <a:r>
              <a:rPr lang="en-US" dirty="0" err="1"/>
              <a:t>tråd</a:t>
            </a:r>
            <a:r>
              <a:rPr lang="en-US" dirty="0"/>
              <a:t> med </a:t>
            </a:r>
            <a:r>
              <a:rPr lang="en-US" dirty="0" err="1"/>
              <a:t>forståelsen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kulturel</a:t>
            </a:r>
            <a:r>
              <a:rPr lang="en-US" dirty="0"/>
              <a:t> literacy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noget</a:t>
            </a:r>
            <a:r>
              <a:rPr lang="en-US" dirty="0"/>
              <a:t>, der </a:t>
            </a:r>
            <a:r>
              <a:rPr lang="en-US" dirty="0" err="1"/>
              <a:t>opstår</a:t>
            </a:r>
            <a:r>
              <a:rPr lang="en-US" dirty="0"/>
              <a:t> i </a:t>
            </a:r>
            <a:r>
              <a:rPr lang="en-US" dirty="0" err="1"/>
              <a:t>relationer</a:t>
            </a:r>
            <a:r>
              <a:rPr lang="en-US" dirty="0"/>
              <a:t> i </a:t>
            </a:r>
            <a:r>
              <a:rPr lang="en-US" dirty="0" err="1"/>
              <a:t>specifikke</a:t>
            </a:r>
            <a:r>
              <a:rPr lang="en-US" dirty="0"/>
              <a:t> </a:t>
            </a:r>
            <a:r>
              <a:rPr lang="en-US" dirty="0" err="1"/>
              <a:t>kontekster</a:t>
            </a:r>
            <a:r>
              <a:rPr lang="en-US" dirty="0"/>
              <a:t>, snarer end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individuel</a:t>
            </a:r>
            <a:r>
              <a:rPr lang="en-US" dirty="0"/>
              <a:t>, </a:t>
            </a:r>
            <a:r>
              <a:rPr lang="en-US" dirty="0" err="1"/>
              <a:t>iboende</a:t>
            </a:r>
            <a:r>
              <a:rPr lang="en-US" dirty="0"/>
              <a:t> </a:t>
            </a:r>
            <a:r>
              <a:rPr lang="en-US" dirty="0" err="1"/>
              <a:t>kompetence</a:t>
            </a:r>
            <a:r>
              <a:rPr lang="en-US"/>
              <a:t>?</a:t>
            </a:r>
          </a:p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37235E-7824-2E53-5549-D88B003FC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0" y="1372528"/>
            <a:ext cx="3186000" cy="108359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/>
              <a:t>    </a:t>
            </a:r>
            <a:endParaRPr lang="da-DK"/>
          </a:p>
        </p:txBody>
      </p:sp>
      <p:sp>
        <p:nvSpPr>
          <p:cNvPr id="28" name="Pladsholder til indhold 2">
            <a:extLst>
              <a:ext uri="{FF2B5EF4-FFF2-40B4-BE49-F238E27FC236}">
                <a16:creationId xmlns:a16="http://schemas.microsoft.com/office/drawing/2014/main" id="{D148FF1F-6B1A-2C67-8AFA-BD79C0E0CE4B}"/>
              </a:ext>
            </a:extLst>
          </p:cNvPr>
          <p:cNvSpPr txBox="1">
            <a:spLocks/>
          </p:cNvSpPr>
          <p:nvPr/>
        </p:nvSpPr>
        <p:spPr>
          <a:xfrm>
            <a:off x="9316800" y="1765621"/>
            <a:ext cx="2708400" cy="108359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101000"/>
              </a:lnSpc>
              <a:spcBef>
                <a:spcPts val="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101000"/>
              </a:lnSpc>
              <a:spcBef>
                <a:spcPts val="600"/>
              </a:spcBef>
              <a:spcAft>
                <a:spcPts val="1400"/>
              </a:spcAft>
              <a:buClrTx/>
              <a:buSzPct val="9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/>
              <a:t>   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554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D0BAE-605B-F05D-CF0F-D9C04FA79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da-DK" sz="6000"/>
            </a:br>
            <a:r>
              <a:rPr lang="da-DK" sz="6000"/>
              <a:t>Tak for nu!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05C15B2-A458-A03A-37E6-9FE29D53F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15900" indent="-215900" algn="ctr">
              <a:buNone/>
            </a:pPr>
            <a:r>
              <a:rPr lang="da-DK" sz="3400" b="1">
                <a:ea typeface="+mn-lt"/>
                <a:cs typeface="+mn-lt"/>
              </a:rPr>
              <a:t>Besøg gerne projektets hjemmeside</a:t>
            </a:r>
            <a:endParaRPr lang="en-US">
              <a:ea typeface="+mn-lt"/>
              <a:cs typeface="+mn-lt"/>
            </a:endParaRPr>
          </a:p>
          <a:p>
            <a:pPr marL="215900" indent="-215900" algn="ctr">
              <a:buNone/>
            </a:pPr>
            <a:r>
              <a:rPr lang="da-DK" sz="3400" b="1">
                <a:ea typeface="+mn-lt"/>
                <a:cs typeface="+mn-lt"/>
              </a:rPr>
              <a:t> </a:t>
            </a:r>
            <a:r>
              <a:rPr lang="da-DK" sz="3400" b="1">
                <a:ea typeface="+mn-lt"/>
                <a:cs typeface="+mn-lt"/>
                <a:hlinkClick r:id="rId2"/>
              </a:rPr>
              <a:t>https://www.expectart.eu/da/</a:t>
            </a:r>
            <a:r>
              <a:rPr lang="da-DK" sz="3400" b="1">
                <a:ea typeface="+mn-lt"/>
                <a:cs typeface="+mn-lt"/>
              </a:rPr>
              <a:t> </a:t>
            </a:r>
          </a:p>
          <a:p>
            <a:pPr marL="215900" indent="-215900" algn="ctr">
              <a:buNone/>
            </a:pPr>
            <a:endParaRPr lang="en-US"/>
          </a:p>
          <a:p>
            <a:pPr marL="215900" indent="-215900"/>
            <a:endParaRPr lang="da-DK">
              <a:ea typeface="+mn-lt"/>
              <a:cs typeface="+mn-lt"/>
            </a:endParaRPr>
          </a:p>
          <a:p>
            <a:pPr marL="215900" indent="-215900"/>
            <a:endParaRPr lang="da-DK">
              <a:ea typeface="+mn-lt"/>
              <a:cs typeface="+mn-lt"/>
            </a:endParaRPr>
          </a:p>
          <a:p>
            <a:pPr marL="215900" indent="-215900"/>
            <a:endParaRPr lang="da-DK">
              <a:ea typeface="+mn-lt"/>
              <a:cs typeface="+mn-lt"/>
            </a:endParaRPr>
          </a:p>
          <a:p>
            <a:pPr marL="0" indent="0">
              <a:buNone/>
            </a:pPr>
            <a:r>
              <a:rPr lang="da-DK">
                <a:ea typeface="+mn-lt"/>
                <a:cs typeface="+mn-lt"/>
                <a:hlinkClick r:id="rId3"/>
              </a:rPr>
              <a:t>https://www.facebook.com/EXPECTArtEU</a:t>
            </a:r>
            <a:endParaRPr lang="da-DK">
              <a:ea typeface="+mn-lt"/>
              <a:cs typeface="+mn-lt"/>
            </a:endParaRPr>
          </a:p>
          <a:p>
            <a:pPr marL="0" indent="0">
              <a:buNone/>
            </a:pPr>
            <a:r>
              <a:rPr lang="da-DK">
                <a:ea typeface="+mn-lt"/>
                <a:cs typeface="+mn-lt"/>
                <a:hlinkClick r:id="rId4"/>
              </a:rPr>
              <a:t>https://www.instagram.com/expect_art_eu/</a:t>
            </a:r>
            <a:endParaRPr lang="da-DK">
              <a:ea typeface="+mn-lt"/>
              <a:cs typeface="+mn-lt"/>
            </a:endParaRP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 i="1">
                <a:solidFill>
                  <a:schemeClr val="tx2"/>
                </a:solidFill>
              </a:rPr>
              <a:t>     Graphic </a:t>
            </a:r>
            <a:r>
              <a:rPr lang="da-DK" i="1" err="1">
                <a:solidFill>
                  <a:schemeClr val="tx2"/>
                </a:solidFill>
              </a:rPr>
              <a:t>Recording</a:t>
            </a:r>
            <a:r>
              <a:rPr lang="da-DK" i="1">
                <a:solidFill>
                  <a:schemeClr val="tx2"/>
                </a:solidFill>
              </a:rPr>
              <a:t> af </a:t>
            </a:r>
            <a:r>
              <a:rPr lang="da-DK" i="1" err="1">
                <a:solidFill>
                  <a:schemeClr val="tx2"/>
                </a:solidFill>
              </a:rPr>
              <a:t>ChaosComicClub</a:t>
            </a:r>
            <a:endParaRPr lang="da-DK" i="1">
              <a:solidFill>
                <a:schemeClr val="tx2"/>
              </a:solidFill>
            </a:endParaRPr>
          </a:p>
          <a:p>
            <a:pPr marL="215900" indent="-215900"/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A404C6-FD91-B978-13B9-7B1823A6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11. juni 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90C2DD0-2983-764F-18F2-290503BA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499A4F-ED11-C3D6-ED17-EEEAC30E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00E2BA-0DAF-53C8-DC46-64AD5A297B70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5"/>
          <a:stretch>
            <a:fillRect/>
          </a:stretch>
        </p:blipFill>
        <p:spPr>
          <a:xfrm>
            <a:off x="821279" y="5028499"/>
            <a:ext cx="609600" cy="628650"/>
          </a:xfrm>
        </p:spPr>
      </p:pic>
      <p:pic>
        <p:nvPicPr>
          <p:cNvPr id="10" name="Picture 9" descr="Large New Instagram Icon Gradient Colors">
            <a:extLst>
              <a:ext uri="{FF2B5EF4-FFF2-40B4-BE49-F238E27FC236}">
                <a16:creationId xmlns:a16="http://schemas.microsoft.com/office/drawing/2014/main" id="{7BC8E11B-3002-C725-9C35-76FBCD23C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765" y="5641684"/>
            <a:ext cx="514928" cy="468746"/>
          </a:xfrm>
          <a:prstGeom prst="rect">
            <a:avLst/>
          </a:prstGeom>
        </p:spPr>
      </p:pic>
      <p:pic>
        <p:nvPicPr>
          <p:cNvPr id="7" name="Billede 6" descr="Et billede, der indeholder tekst, Font/skrifttype, Grafik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12D5F2C8-9687-5146-5782-C85A011FC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96" y="120492"/>
            <a:ext cx="2737104" cy="1475232"/>
          </a:xfrm>
          <a:prstGeom prst="rect">
            <a:avLst/>
          </a:prstGeom>
        </p:spPr>
      </p:pic>
      <p:pic>
        <p:nvPicPr>
          <p:cNvPr id="13" name="Billede 12" descr="Et billede, der indeholder tekst, tegning, illustration/afbildning, skitse&#10;&#10;Indhold genereret af kunstig intelligens kan være forkert.">
            <a:extLst>
              <a:ext uri="{FF2B5EF4-FFF2-40B4-BE49-F238E27FC236}">
                <a16:creationId xmlns:a16="http://schemas.microsoft.com/office/drawing/2014/main" id="{D2A1E0A4-E12C-DAA1-0163-CB26BED4E4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r="1" b="24084"/>
          <a:stretch/>
        </p:blipFill>
        <p:spPr>
          <a:xfrm>
            <a:off x="6096000" y="3636335"/>
            <a:ext cx="6096000" cy="32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99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799250061365052"/>
</p:tagLst>
</file>

<file path=ppt/theme/theme1.xml><?xml version="1.0" encoding="utf-8"?>
<a:theme xmlns:a="http://schemas.openxmlformats.org/drawingml/2006/main" name="Professionshøjskolen Absalon">
  <a:themeElements>
    <a:clrScheme name="PHA">
      <a:dk1>
        <a:sysClr val="windowText" lastClr="000000"/>
      </a:dk1>
      <a:lt1>
        <a:sysClr val="window" lastClr="FFFFFF"/>
      </a:lt1>
      <a:dk2>
        <a:srgbClr val="404646"/>
      </a:dk2>
      <a:lt2>
        <a:srgbClr val="FFFFFF"/>
      </a:lt2>
      <a:accent1>
        <a:srgbClr val="D03635"/>
      </a:accent1>
      <a:accent2>
        <a:srgbClr val="383889"/>
      </a:accent2>
      <a:accent3>
        <a:srgbClr val="8ACBC1"/>
      </a:accent3>
      <a:accent4>
        <a:srgbClr val="863281"/>
      </a:accent4>
      <a:accent5>
        <a:srgbClr val="FFD85C"/>
      </a:accent5>
      <a:accent6>
        <a:srgbClr val="5BC5F2"/>
      </a:accent6>
      <a:hlink>
        <a:srgbClr val="D03635"/>
      </a:hlink>
      <a:folHlink>
        <a:srgbClr val="9C9C9C"/>
      </a:folHlink>
    </a:clrScheme>
    <a:fontScheme name="PH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.potx" id="{2268602D-C640-4585-9043-06880A9F63F9}" vid="{223A70CD-4269-4FCB-A11B-9D1424B87D07}"/>
    </a:ext>
  </a:extLst>
</a:theme>
</file>

<file path=ppt/theme/theme2.xml><?xml version="1.0" encoding="utf-8"?>
<a:theme xmlns:a="http://schemas.openxmlformats.org/drawingml/2006/main" name="Office-tema">
  <a:themeElements>
    <a:clrScheme name="PHA">
      <a:dk1>
        <a:sysClr val="windowText" lastClr="000000"/>
      </a:dk1>
      <a:lt1>
        <a:sysClr val="window" lastClr="FFFFFF"/>
      </a:lt1>
      <a:dk2>
        <a:srgbClr val="404646"/>
      </a:dk2>
      <a:lt2>
        <a:srgbClr val="FFFFFF"/>
      </a:lt2>
      <a:accent1>
        <a:srgbClr val="D03635"/>
      </a:accent1>
      <a:accent2>
        <a:srgbClr val="383889"/>
      </a:accent2>
      <a:accent3>
        <a:srgbClr val="8ACBC1"/>
      </a:accent3>
      <a:accent4>
        <a:srgbClr val="863281"/>
      </a:accent4>
      <a:accent5>
        <a:srgbClr val="FFD85C"/>
      </a:accent5>
      <a:accent6>
        <a:srgbClr val="09A7F2"/>
      </a:accent6>
      <a:hlink>
        <a:srgbClr val="D03635"/>
      </a:hlink>
      <a:folHlink>
        <a:srgbClr val="9C9C9C"/>
      </a:folHlink>
    </a:clrScheme>
    <a:fontScheme name="PH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TemplateConfiguration><![CDATA[{"elementsMetadata":[],"transformationConfigurations":[],"templateName":"PowerPoint skabelon","templateDescription":"","enableDocumentContentUpdater":false,"version":"2.0"}]]></TemplafyTemplateConfigurati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TemplateConfiguration><![CDATA[{"slideVersion":1,"isValidatorEnabled":false,"isLocked":false,"elementsMetadata":[],"slideId":"638267383685991135","enableDocumentContentUpdater":false,"version":"2.0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FormConfiguration><![CDATA[{"formFields":[],"formDataEntries":[]}]]></TemplafyFormConfiguration>
</file>

<file path=customXml/item7.xml><?xml version="1.0" encoding="utf-8"?>
<TemplafySlideTemplateConfiguration><![CDATA[{"slideVersion":1,"isValidatorEnabled":false,"isLocked":false,"elementsMetadata":[],"slideId":"638267383685981551","enableDocumentContentUpdater":false,"version":"2.0"}]]></TemplafySlideTemplateConfiguration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0a9c06-9e52-4a47-bf6e-d7280e45432f">
      <Terms xmlns="http://schemas.microsoft.com/office/infopath/2007/PartnerControls"/>
    </lcf76f155ced4ddcb4097134ff3c332f>
    <TaxCatchAll xmlns="79205e8d-c224-441c-b4f4-abc413847b9a" xsi:nil="true"/>
  </documentManagement>
</p:properties>
</file>

<file path=customXml/item9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0B00ADF0EA0349838DC3CEF596D3B9" ma:contentTypeVersion="11" ma:contentTypeDescription="Opret et nyt dokument." ma:contentTypeScope="" ma:versionID="9de71f9ea573d4fec2e18374672d3b78">
  <xsd:schema xmlns:xsd="http://www.w3.org/2001/XMLSchema" xmlns:xs="http://www.w3.org/2001/XMLSchema" xmlns:p="http://schemas.microsoft.com/office/2006/metadata/properties" xmlns:ns2="c00a9c06-9e52-4a47-bf6e-d7280e45432f" xmlns:ns3="79205e8d-c224-441c-b4f4-abc413847b9a" targetNamespace="http://schemas.microsoft.com/office/2006/metadata/properties" ma:root="true" ma:fieldsID="574f737517d52072039716b68abb457f" ns2:_="" ns3:_="">
    <xsd:import namespace="c00a9c06-9e52-4a47-bf6e-d7280e45432f"/>
    <xsd:import namespace="79205e8d-c224-441c-b4f4-abc413847b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a9c06-9e52-4a47-bf6e-d7280e4543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f9553f63-5966-4a09-978d-72b299aea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05e8d-c224-441c-b4f4-abc413847b9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dfb782a-0c0a-4d86-bc31-9c572bcb5264}" ma:internalName="TaxCatchAll" ma:showField="CatchAllData" ma:web="79205e8d-c224-441c-b4f4-abc413847b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1F0A1B-23DC-40E0-8227-6B0ACB90CF1A}">
  <ds:schemaRefs/>
</ds:datastoreItem>
</file>

<file path=customXml/itemProps2.xml><?xml version="1.0" encoding="utf-8"?>
<ds:datastoreItem xmlns:ds="http://schemas.openxmlformats.org/officeDocument/2006/customXml" ds:itemID="{CA093B74-19CF-480E-B41F-647704CF6313}">
  <ds:schemaRefs/>
</ds:datastoreItem>
</file>

<file path=customXml/itemProps3.xml><?xml version="1.0" encoding="utf-8"?>
<ds:datastoreItem xmlns:ds="http://schemas.openxmlformats.org/officeDocument/2006/customXml" ds:itemID="{8555068B-4983-404A-A6E3-EAF6B20CD9F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C0DADA9-8626-42E9-AFDB-432D955C9382}">
  <ds:schemaRefs/>
</ds:datastoreItem>
</file>

<file path=customXml/itemProps5.xml><?xml version="1.0" encoding="utf-8"?>
<ds:datastoreItem xmlns:ds="http://schemas.openxmlformats.org/officeDocument/2006/customXml" ds:itemID="{E457B643-99D3-44DD-9C20-36E3D9F4F608}">
  <ds:schemaRefs/>
</ds:datastoreItem>
</file>

<file path=customXml/itemProps6.xml><?xml version="1.0" encoding="utf-8"?>
<ds:datastoreItem xmlns:ds="http://schemas.openxmlformats.org/officeDocument/2006/customXml" ds:itemID="{600C446C-2DD5-450F-B059-7B8369B72277}">
  <ds:schemaRefs/>
</ds:datastoreItem>
</file>

<file path=customXml/itemProps7.xml><?xml version="1.0" encoding="utf-8"?>
<ds:datastoreItem xmlns:ds="http://schemas.openxmlformats.org/officeDocument/2006/customXml" ds:itemID="{08AB9669-4255-43FA-942D-880DE136A194}">
  <ds:schemaRefs/>
</ds:datastoreItem>
</file>

<file path=customXml/itemProps8.xml><?xml version="1.0" encoding="utf-8"?>
<ds:datastoreItem xmlns:ds="http://schemas.openxmlformats.org/officeDocument/2006/customXml" ds:itemID="{52CC584F-A33D-401F-93BF-C322F3B23BC3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79205e8d-c224-441c-b4f4-abc413847b9a"/>
    <ds:schemaRef ds:uri="http://purl.org/dc/dcmitype/"/>
    <ds:schemaRef ds:uri="http://schemas.microsoft.com/office/2006/metadata/properties"/>
    <ds:schemaRef ds:uri="c00a9c06-9e52-4a47-bf6e-d7280e45432f"/>
  </ds:schemaRefs>
</ds:datastoreItem>
</file>

<file path=customXml/itemProps9.xml><?xml version="1.0" encoding="utf-8"?>
<ds:datastoreItem xmlns:ds="http://schemas.openxmlformats.org/officeDocument/2006/customXml" ds:itemID="{1AE9921E-3B33-499E-9734-EB944144BDAE}">
  <ds:schemaRefs>
    <ds:schemaRef ds:uri="79205e8d-c224-441c-b4f4-abc413847b9a"/>
    <ds:schemaRef ds:uri="c00a9c06-9e52-4a47-bf6e-d7280e4543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BaseTemplate 16-9</Template>
  <TotalTime>60</TotalTime>
  <Words>550</Words>
  <Application>Microsoft Office PowerPoint</Application>
  <PresentationFormat>Widescreen</PresentationFormat>
  <Paragraphs>69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6" baseType="lpstr">
      <vt:lpstr>Arial</vt:lpstr>
      <vt:lpstr>Comic Sans MS</vt:lpstr>
      <vt:lpstr>Corbel</vt:lpstr>
      <vt:lpstr>Roboto</vt:lpstr>
      <vt:lpstr>Wingdings</vt:lpstr>
      <vt:lpstr>Wingdings 2</vt:lpstr>
      <vt:lpstr>Professionshøjskolen Absalon</vt:lpstr>
      <vt:lpstr>EU-projektet EXPECT_Art og ‘kulturel literacy’</vt:lpstr>
      <vt:lpstr>Kort om projektet og hvem er med</vt:lpstr>
      <vt:lpstr>Kort om projektets formål og interesse</vt:lpstr>
      <vt:lpstr>Workshoppen i dag med jer</vt:lpstr>
      <vt:lpstr>Et møde uden ord</vt:lpstr>
      <vt:lpstr>Lidt om spørgeskemaet</vt:lpstr>
      <vt:lpstr>Ny version?</vt:lpstr>
      <vt:lpstr>Opsamling</vt:lpstr>
      <vt:lpstr> Tak for nu!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Rikke Brown (ribr)</cp:lastModifiedBy>
  <cp:revision>5</cp:revision>
  <dcterms:created xsi:type="dcterms:W3CDTF">2025-03-09T20:54:20Z</dcterms:created>
  <dcterms:modified xsi:type="dcterms:W3CDTF">2025-06-11T09:21:20Z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TemplafyTimeStamp">
    <vt:lpwstr>2023-08-04T09:32:48</vt:lpwstr>
  </property>
  <property fmtid="{D5CDD505-2E9C-101B-9397-08002B2CF9AE}" pid="4" name="TemplafyTenantId">
    <vt:lpwstr>pha</vt:lpwstr>
  </property>
  <property fmtid="{D5CDD505-2E9C-101B-9397-08002B2CF9AE}" pid="5" name="TemplafyTemplateId">
    <vt:lpwstr>636331031522926081</vt:lpwstr>
  </property>
  <property fmtid="{D5CDD505-2E9C-101B-9397-08002B2CF9AE}" pid="6" name="TemplafyUserProfileId">
    <vt:lpwstr>638258790224769154</vt:lpwstr>
  </property>
  <property fmtid="{D5CDD505-2E9C-101B-9397-08002B2CF9AE}" pid="7" name="TemplafyLanguageCode">
    <vt:lpwstr>da-DK</vt:lpwstr>
  </property>
  <property fmtid="{D5CDD505-2E9C-101B-9397-08002B2CF9AE}" pid="8" name="TemplafyFromBlank">
    <vt:bool>false</vt:bool>
  </property>
  <property fmtid="{D5CDD505-2E9C-101B-9397-08002B2CF9AE}" pid="9" name="ContentTypeId">
    <vt:lpwstr>0x010100D80B00ADF0EA0349838DC3CEF596D3B9</vt:lpwstr>
  </property>
  <property fmtid="{D5CDD505-2E9C-101B-9397-08002B2CF9AE}" pid="10" name="MediaServiceImageTags">
    <vt:lpwstr/>
  </property>
</Properties>
</file>